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7" r:id="rId2"/>
    <p:sldId id="258" r:id="rId3"/>
    <p:sldId id="260" r:id="rId4"/>
    <p:sldId id="262" r:id="rId5"/>
    <p:sldId id="266" r:id="rId6"/>
    <p:sldId id="267" r:id="rId7"/>
    <p:sldId id="270" r:id="rId8"/>
    <p:sldId id="271" r:id="rId9"/>
    <p:sldId id="272" r:id="rId10"/>
    <p:sldId id="273" r:id="rId11"/>
    <p:sldId id="274" r:id="rId12"/>
    <p:sldId id="275" r:id="rId13"/>
    <p:sldId id="276" r:id="rId14"/>
    <p:sldId id="277"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5C8A5E5-A3FC-4A1F-A30F-1E352F2A47C9}" type="datetimeFigureOut">
              <a:rPr lang="en-US" smtClean="0"/>
              <a:t>6/6/2018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865696-C23D-46CC-ABF9-ADCF32FA2849}"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0A5A890-8F1E-4584-A067-BED03DE44D4C}" type="datetimeFigureOut">
              <a:rPr lang="en-US"/>
              <a:pPr>
                <a:defRPr/>
              </a:pPr>
              <a:t>6/6/2018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44C3E2-00B9-4089-A9D1-7CAE2DAB26C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58D50B1-C6E6-4A7A-8CDD-0A0249D2153F}" type="datetimeFigureOut">
              <a:rPr lang="en-US"/>
              <a:pPr>
                <a:defRPr/>
              </a:pPr>
              <a:t>6/6/2018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4022E1-1AF6-460E-A08C-2DB8F8EF01C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EA1DEF7-DF36-4C99-910E-77C9FDA3FA77}" type="datetimeFigureOut">
              <a:rPr lang="en-US"/>
              <a:pPr>
                <a:defRPr/>
              </a:pPr>
              <a:t>6/6/2018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2B98020-1C2E-4E09-ABB8-09EF10AD3BB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D182301-32CC-43FF-A89B-14C7020E061C}" type="datetimeFigureOut">
              <a:rPr lang="en-US"/>
              <a:pPr>
                <a:defRPr/>
              </a:pPr>
              <a:t>6/6/2018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17CAC1-0B59-44C2-8311-D19A1B3ADC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AD186A3-EE3E-4AB2-9A93-DF23FF5F785A}" type="datetimeFigureOut">
              <a:rPr lang="en-US"/>
              <a:pPr>
                <a:defRPr/>
              </a:pPr>
              <a:t>6/6/2018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49A9D4-9A20-4A4A-83A8-5FDC6137013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9AC09D7-385B-4C21-B0E8-5759C9F65152}" type="datetimeFigureOut">
              <a:rPr lang="en-US"/>
              <a:pPr>
                <a:defRPr/>
              </a:pPr>
              <a:t>6/6/2018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563E2EC-3738-46E8-B48E-0FDB5B0D798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DC3FE8E-EAEC-448B-9ACB-21010761DFB0}" type="datetimeFigureOut">
              <a:rPr lang="en-US"/>
              <a:pPr>
                <a:defRPr/>
              </a:pPr>
              <a:t>6/6/2018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BFF3482-8524-4DE6-8B4F-7C05467CA56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C5F9A61-6AC6-42E1-8D08-6F9F430A15B1}" type="datetimeFigureOut">
              <a:rPr lang="en-US"/>
              <a:pPr>
                <a:defRPr/>
              </a:pPr>
              <a:t>6/6/2018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E44E886-5523-4234-81B5-96FA7F6221B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7B3991C-46D2-4E32-830F-523E6538B9E1}" type="datetimeFigureOut">
              <a:rPr lang="en-US"/>
              <a:pPr>
                <a:defRPr/>
              </a:pPr>
              <a:t>6/6/2018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714206A-8633-4E37-8EE1-99E1CBF5C5C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0031705-3913-40F1-8A4F-B6862815ADA4}" type="datetimeFigureOut">
              <a:rPr lang="en-US"/>
              <a:pPr>
                <a:defRPr/>
              </a:pPr>
              <a:t>6/6/2018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C397D44-19DF-46D1-B89E-8990655A32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0B2424F-0C95-4B69-BE16-4059AD50D53E}" type="datetimeFigureOut">
              <a:rPr lang="en-US"/>
              <a:pPr>
                <a:defRPr/>
              </a:pPr>
              <a:t>6/6/2018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69414C4-7223-4A66-8287-088519FFBAC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480FE5B-8DDD-47D4-A2C9-20F5D8D87380}" type="datetimeFigureOut">
              <a:rPr lang="en-US"/>
              <a:pPr>
                <a:defRPr/>
              </a:pPr>
              <a:t>6/6/2018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1033658-2F95-4673-8EBD-B74D4B2FA5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39762"/>
          </a:xfrm>
        </p:spPr>
        <p:txBody>
          <a:bodyPr rtlCol="0">
            <a:normAutofit fontScale="90000"/>
          </a:bodyPr>
          <a:lstStyle/>
          <a:p>
            <a:pPr eaLnBrk="1" fontAlgn="auto" hangingPunct="1">
              <a:spcAft>
                <a:spcPts val="0"/>
              </a:spcAft>
              <a:defRPr/>
            </a:pPr>
            <a:r>
              <a:rPr lang="en-US" b="1" i="1" dirty="0"/>
              <a:t>Brief Psychotherapy</a:t>
            </a:r>
            <a:r>
              <a:rPr lang="en-US" b="1" dirty="0"/>
              <a:t> Pada </a:t>
            </a:r>
            <a:r>
              <a:rPr lang="en-US" b="1" dirty="0" err="1"/>
              <a:t>Anak</a:t>
            </a:r>
            <a:endParaRPr lang="en-US" b="1" dirty="0"/>
          </a:p>
        </p:txBody>
      </p:sp>
      <p:sp>
        <p:nvSpPr>
          <p:cNvPr id="3075" name="Content Placeholder 2"/>
          <p:cNvSpPr>
            <a:spLocks noGrp="1"/>
          </p:cNvSpPr>
          <p:nvPr>
            <p:ph idx="1"/>
          </p:nvPr>
        </p:nvSpPr>
        <p:spPr>
          <a:xfrm>
            <a:off x="228600" y="838200"/>
            <a:ext cx="8686800" cy="5715000"/>
          </a:xfrm>
        </p:spPr>
        <p:txBody>
          <a:bodyPr>
            <a:normAutofit fontScale="92500"/>
          </a:bodyPr>
          <a:lstStyle/>
          <a:p>
            <a:pPr eaLnBrk="1" hangingPunct="1">
              <a:buNone/>
              <a:defRPr/>
            </a:pPr>
            <a:r>
              <a:rPr lang="en-US" b="1" dirty="0" err="1"/>
              <a:t>Pendahuluan</a:t>
            </a:r>
            <a:r>
              <a:rPr lang="en-US" b="1" dirty="0"/>
              <a:t> </a:t>
            </a:r>
          </a:p>
          <a:p>
            <a:pPr eaLnBrk="1" hangingPunct="1">
              <a:defRPr/>
            </a:pPr>
            <a:r>
              <a:rPr lang="en-US" dirty="0"/>
              <a:t>Brief Psychotherapy (BP) </a:t>
            </a:r>
            <a:r>
              <a:rPr lang="en-US" dirty="0" err="1"/>
              <a:t>pada</a:t>
            </a:r>
            <a:r>
              <a:rPr lang="en-US" dirty="0"/>
              <a:t> </a:t>
            </a:r>
            <a:r>
              <a:rPr lang="en-US" dirty="0" err="1"/>
              <a:t>anak</a:t>
            </a:r>
            <a:r>
              <a:rPr lang="en-US" dirty="0"/>
              <a:t> </a:t>
            </a:r>
            <a:r>
              <a:rPr lang="en-US" dirty="0" err="1"/>
              <a:t>berbeda</a:t>
            </a:r>
            <a:r>
              <a:rPr lang="en-US" dirty="0"/>
              <a:t> </a:t>
            </a:r>
            <a:r>
              <a:rPr lang="en-US" dirty="0" err="1"/>
              <a:t>dengan</a:t>
            </a:r>
            <a:r>
              <a:rPr lang="en-US" dirty="0"/>
              <a:t> </a:t>
            </a:r>
            <a:r>
              <a:rPr lang="en-US" dirty="0" err="1"/>
              <a:t>pada</a:t>
            </a:r>
            <a:r>
              <a:rPr lang="en-US" dirty="0"/>
              <a:t> </a:t>
            </a:r>
            <a:r>
              <a:rPr lang="en-US" dirty="0" err="1"/>
              <a:t>orang</a:t>
            </a:r>
            <a:r>
              <a:rPr lang="en-US" dirty="0"/>
              <a:t> </a:t>
            </a:r>
            <a:r>
              <a:rPr lang="en-US" dirty="0" err="1"/>
              <a:t>dewasa</a:t>
            </a:r>
            <a:r>
              <a:rPr lang="en-US" dirty="0"/>
              <a:t> </a:t>
            </a:r>
            <a:r>
              <a:rPr lang="en-US" dirty="0" err="1"/>
              <a:t>dan</a:t>
            </a:r>
            <a:r>
              <a:rPr lang="en-US" dirty="0"/>
              <a:t> </a:t>
            </a:r>
            <a:r>
              <a:rPr lang="en-US" dirty="0" err="1"/>
              <a:t>penerimaannya</a:t>
            </a:r>
            <a:r>
              <a:rPr lang="en-US" dirty="0"/>
              <a:t> </a:t>
            </a:r>
            <a:r>
              <a:rPr lang="en-US" dirty="0" err="1"/>
              <a:t>juga</a:t>
            </a:r>
            <a:r>
              <a:rPr lang="en-US" dirty="0"/>
              <a:t> </a:t>
            </a:r>
            <a:r>
              <a:rPr lang="en-US" dirty="0" err="1"/>
              <a:t>berbeda</a:t>
            </a:r>
            <a:r>
              <a:rPr lang="en-US" dirty="0"/>
              <a:t>.</a:t>
            </a:r>
          </a:p>
          <a:p>
            <a:pPr eaLnBrk="1" hangingPunct="1">
              <a:defRPr/>
            </a:pPr>
            <a:r>
              <a:rPr lang="en-US" dirty="0" err="1"/>
              <a:t>Pada</a:t>
            </a:r>
            <a:r>
              <a:rPr lang="en-US" dirty="0"/>
              <a:t> </a:t>
            </a:r>
            <a:r>
              <a:rPr lang="en-US" dirty="0" err="1"/>
              <a:t>orang</a:t>
            </a:r>
            <a:r>
              <a:rPr lang="en-US" dirty="0"/>
              <a:t> </a:t>
            </a:r>
            <a:r>
              <a:rPr lang="en-US" dirty="0" err="1"/>
              <a:t>dewasa</a:t>
            </a:r>
            <a:r>
              <a:rPr lang="en-US" dirty="0"/>
              <a:t> </a:t>
            </a:r>
            <a:r>
              <a:rPr lang="en-US" dirty="0" err="1"/>
              <a:t>sudah</a:t>
            </a:r>
            <a:r>
              <a:rPr lang="en-US" dirty="0"/>
              <a:t> </a:t>
            </a:r>
            <a:r>
              <a:rPr lang="en-US" dirty="0" err="1"/>
              <a:t>dianggap</a:t>
            </a:r>
            <a:r>
              <a:rPr lang="en-US" dirty="0"/>
              <a:t> </a:t>
            </a:r>
            <a:r>
              <a:rPr lang="en-US" dirty="0" err="1"/>
              <a:t>modalitas</a:t>
            </a:r>
            <a:r>
              <a:rPr lang="en-US" dirty="0"/>
              <a:t> </a:t>
            </a:r>
            <a:r>
              <a:rPr lang="en-US" dirty="0" err="1"/>
              <a:t>terapi</a:t>
            </a:r>
            <a:r>
              <a:rPr lang="en-US" dirty="0"/>
              <a:t> </a:t>
            </a:r>
            <a:r>
              <a:rPr lang="en-US" dirty="0" err="1"/>
              <a:t>pilihan</a:t>
            </a:r>
            <a:r>
              <a:rPr lang="en-US" dirty="0"/>
              <a:t> </a:t>
            </a:r>
            <a:r>
              <a:rPr lang="en-US" dirty="0" err="1"/>
              <a:t>sedang</a:t>
            </a:r>
            <a:r>
              <a:rPr lang="en-US" dirty="0"/>
              <a:t> </a:t>
            </a:r>
            <a:r>
              <a:rPr lang="en-US" dirty="0" err="1"/>
              <a:t>pada</a:t>
            </a:r>
            <a:r>
              <a:rPr lang="en-US" dirty="0"/>
              <a:t> </a:t>
            </a:r>
            <a:r>
              <a:rPr lang="en-US" dirty="0" err="1"/>
              <a:t>anak</a:t>
            </a:r>
            <a:r>
              <a:rPr lang="en-US" dirty="0"/>
              <a:t> </a:t>
            </a:r>
            <a:r>
              <a:rPr lang="en-US" dirty="0" err="1"/>
              <a:t>belum</a:t>
            </a:r>
            <a:r>
              <a:rPr lang="en-US" dirty="0"/>
              <a:t>.</a:t>
            </a:r>
          </a:p>
          <a:p>
            <a:pPr eaLnBrk="1" hangingPunct="1">
              <a:defRPr/>
            </a:pPr>
            <a:r>
              <a:rPr lang="en-US" dirty="0"/>
              <a:t>Lama </a:t>
            </a:r>
            <a:r>
              <a:rPr lang="en-US" dirty="0" err="1"/>
              <a:t>waktu</a:t>
            </a:r>
            <a:r>
              <a:rPr lang="en-US" dirty="0"/>
              <a:t> </a:t>
            </a:r>
            <a:r>
              <a:rPr lang="en-US" dirty="0" err="1"/>
              <a:t>terapi</a:t>
            </a:r>
            <a:r>
              <a:rPr lang="en-US" dirty="0"/>
              <a:t> : total 8 </a:t>
            </a:r>
            <a:r>
              <a:rPr lang="en-US" dirty="0" err="1"/>
              <a:t>hingga</a:t>
            </a:r>
            <a:r>
              <a:rPr lang="en-US" dirty="0"/>
              <a:t> 10 </a:t>
            </a:r>
            <a:r>
              <a:rPr lang="en-US" dirty="0" err="1"/>
              <a:t>minggu</a:t>
            </a:r>
            <a:r>
              <a:rPr lang="en-US" dirty="0"/>
              <a:t>.</a:t>
            </a:r>
          </a:p>
          <a:p>
            <a:pPr eaLnBrk="1" hangingPunct="1">
              <a:defRPr/>
            </a:pPr>
            <a:r>
              <a:rPr lang="en-US" dirty="0"/>
              <a:t>Follow up : </a:t>
            </a:r>
            <a:r>
              <a:rPr lang="en-US" dirty="0" err="1"/>
              <a:t>setelah</a:t>
            </a:r>
            <a:r>
              <a:rPr lang="en-US" dirty="0"/>
              <a:t> </a:t>
            </a:r>
            <a:r>
              <a:rPr lang="en-US" dirty="0" err="1"/>
              <a:t>satu</a:t>
            </a:r>
            <a:r>
              <a:rPr lang="en-US" dirty="0"/>
              <a:t> </a:t>
            </a:r>
            <a:r>
              <a:rPr lang="en-US" dirty="0" err="1"/>
              <a:t>tahun</a:t>
            </a:r>
            <a:r>
              <a:rPr lang="en-US" dirty="0"/>
              <a:t> </a:t>
            </a:r>
            <a:r>
              <a:rPr lang="en-US" dirty="0" err="1"/>
              <a:t>kemudian</a:t>
            </a:r>
            <a:r>
              <a:rPr lang="en-US" dirty="0"/>
              <a:t> </a:t>
            </a:r>
            <a:r>
              <a:rPr lang="en-US" dirty="0">
                <a:sym typeface="Wingdings" pitchFamily="2" charset="2"/>
              </a:rPr>
              <a:t> 55% </a:t>
            </a:r>
            <a:r>
              <a:rPr lang="en-US" dirty="0" err="1">
                <a:sym typeface="Wingdings" pitchFamily="2" charset="2"/>
              </a:rPr>
              <a:t>menunjukan</a:t>
            </a:r>
            <a:r>
              <a:rPr lang="en-US" dirty="0">
                <a:sym typeface="Wingdings" pitchFamily="2" charset="2"/>
              </a:rPr>
              <a:t> </a:t>
            </a:r>
            <a:r>
              <a:rPr lang="en-US" dirty="0" err="1">
                <a:sym typeface="Wingdings" pitchFamily="2" charset="2"/>
              </a:rPr>
              <a:t>perbaikan</a:t>
            </a:r>
            <a:r>
              <a:rPr lang="en-US" dirty="0">
                <a:sym typeface="Wingdings" pitchFamily="2" charset="2"/>
              </a:rPr>
              <a:t> </a:t>
            </a:r>
            <a:r>
              <a:rPr lang="en-US" dirty="0" err="1">
                <a:sym typeface="Wingdings" pitchFamily="2" charset="2"/>
              </a:rPr>
              <a:t>gejala</a:t>
            </a:r>
            <a:r>
              <a:rPr lang="en-US" dirty="0">
                <a:sym typeface="Wingdings" pitchFamily="2" charset="2"/>
              </a:rPr>
              <a:t> yang </a:t>
            </a:r>
            <a:r>
              <a:rPr lang="en-US" dirty="0" err="1">
                <a:sym typeface="Wingdings" pitchFamily="2" charset="2"/>
              </a:rPr>
              <a:t>sangat</a:t>
            </a:r>
            <a:r>
              <a:rPr lang="en-US" dirty="0">
                <a:sym typeface="Wingdings" pitchFamily="2" charset="2"/>
              </a:rPr>
              <a:t> </a:t>
            </a:r>
            <a:r>
              <a:rPr lang="en-US" dirty="0" err="1">
                <a:sym typeface="Wingdings" pitchFamily="2" charset="2"/>
              </a:rPr>
              <a:t>menyolok</a:t>
            </a:r>
            <a:r>
              <a:rPr lang="en-US" dirty="0">
                <a:sym typeface="Wingdings" pitchFamily="2" charset="2"/>
              </a:rPr>
              <a:t>.</a:t>
            </a:r>
          </a:p>
          <a:p>
            <a:pPr eaLnBrk="1" hangingPunct="1">
              <a:defRPr/>
            </a:pPr>
            <a:r>
              <a:rPr lang="en-US" dirty="0">
                <a:sym typeface="Wingdings" pitchFamily="2" charset="2"/>
              </a:rPr>
              <a:t>Short term </a:t>
            </a:r>
            <a:r>
              <a:rPr lang="en-US" dirty="0" err="1">
                <a:sym typeface="Wingdings" pitchFamily="2" charset="2"/>
              </a:rPr>
              <a:t>efektivitas</a:t>
            </a:r>
            <a:r>
              <a:rPr lang="en-US" dirty="0">
                <a:sym typeface="Wingdings" pitchFamily="2" charset="2"/>
              </a:rPr>
              <a:t> 76% : long term therapy 79%.</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76200" y="152400"/>
            <a:ext cx="8915400" cy="6553200"/>
          </a:xfrm>
        </p:spPr>
        <p:txBody>
          <a:bodyPr/>
          <a:lstStyle/>
          <a:p>
            <a:pPr eaLnBrk="1" hangingPunct="1"/>
            <a:r>
              <a:rPr lang="en-US" sz="2700" dirty="0" err="1"/>
              <a:t>Formulasi</a:t>
            </a:r>
            <a:r>
              <a:rPr lang="en-US" sz="2700" dirty="0"/>
              <a:t> </a:t>
            </a:r>
            <a:r>
              <a:rPr lang="en-US" sz="2700" dirty="0" err="1"/>
              <a:t>masalah</a:t>
            </a:r>
            <a:r>
              <a:rPr lang="en-US" sz="2700" dirty="0"/>
              <a:t> </a:t>
            </a:r>
            <a:r>
              <a:rPr lang="en-US" sz="2700" dirty="0" err="1"/>
              <a:t>awal</a:t>
            </a:r>
            <a:r>
              <a:rPr lang="en-US" sz="2700" dirty="0"/>
              <a:t> </a:t>
            </a:r>
            <a:r>
              <a:rPr lang="en-US" sz="2700" dirty="0" err="1"/>
              <a:t>sebagai</a:t>
            </a:r>
            <a:r>
              <a:rPr lang="en-US" sz="2700" dirty="0"/>
              <a:t> </a:t>
            </a:r>
            <a:r>
              <a:rPr lang="en-US" sz="2700" dirty="0" err="1"/>
              <a:t>berikut</a:t>
            </a:r>
            <a:r>
              <a:rPr lang="en-US" sz="2700" dirty="0"/>
              <a:t> : Carrie </a:t>
            </a:r>
            <a:r>
              <a:rPr lang="en-US" sz="2700" dirty="0" err="1"/>
              <a:t>sedang</a:t>
            </a:r>
            <a:r>
              <a:rPr lang="en-US" sz="2700" dirty="0"/>
              <a:t> </a:t>
            </a:r>
            <a:r>
              <a:rPr lang="en-US" sz="2700" dirty="0" err="1"/>
              <a:t>dalam</a:t>
            </a:r>
            <a:r>
              <a:rPr lang="en-US" sz="2700" dirty="0"/>
              <a:t> </a:t>
            </a:r>
            <a:r>
              <a:rPr lang="en-US" sz="2700" dirty="0" err="1"/>
              <a:t>reaksi</a:t>
            </a:r>
            <a:r>
              <a:rPr lang="en-US" sz="2700" dirty="0"/>
              <a:t> </a:t>
            </a:r>
            <a:r>
              <a:rPr lang="en-US" sz="2700" dirty="0" err="1"/>
              <a:t>berduka</a:t>
            </a:r>
            <a:r>
              <a:rPr lang="en-US" sz="2700" dirty="0"/>
              <a:t> </a:t>
            </a:r>
            <a:r>
              <a:rPr lang="en-US" sz="2700" dirty="0" err="1"/>
              <a:t>akibat</a:t>
            </a:r>
            <a:r>
              <a:rPr lang="en-US" sz="2700" dirty="0"/>
              <a:t> </a:t>
            </a:r>
            <a:r>
              <a:rPr lang="en-US" sz="2700" dirty="0" err="1"/>
              <a:t>perpisahan</a:t>
            </a:r>
            <a:r>
              <a:rPr lang="en-US" sz="2700" dirty="0"/>
              <a:t> </a:t>
            </a:r>
            <a:r>
              <a:rPr lang="en-US" sz="2700" dirty="0" err="1"/>
              <a:t>mendadak</a:t>
            </a:r>
            <a:r>
              <a:rPr lang="en-US" sz="2700" dirty="0"/>
              <a:t> </a:t>
            </a:r>
            <a:r>
              <a:rPr lang="en-US" sz="2700" dirty="0" err="1"/>
              <a:t>dan</a:t>
            </a:r>
            <a:r>
              <a:rPr lang="en-US" sz="2700" dirty="0"/>
              <a:t> </a:t>
            </a:r>
            <a:r>
              <a:rPr lang="en-US" sz="2700" dirty="0" err="1"/>
              <a:t>kehilangan</a:t>
            </a:r>
            <a:r>
              <a:rPr lang="en-US" sz="2700" dirty="0"/>
              <a:t> </a:t>
            </a:r>
            <a:r>
              <a:rPr lang="en-US" sz="2700" dirty="0" err="1"/>
              <a:t>ibunya</a:t>
            </a:r>
            <a:r>
              <a:rPr lang="en-US" sz="2700" dirty="0"/>
              <a:t> yang </a:t>
            </a:r>
            <a:r>
              <a:rPr lang="en-US" sz="2700" dirty="0" err="1"/>
              <a:t>sebetulnya</a:t>
            </a:r>
            <a:r>
              <a:rPr lang="en-US" sz="2700" dirty="0"/>
              <a:t> </a:t>
            </a:r>
            <a:r>
              <a:rPr lang="en-US" sz="2700" dirty="0" err="1"/>
              <a:t>ia</a:t>
            </a:r>
            <a:r>
              <a:rPr lang="en-US" sz="2700" dirty="0"/>
              <a:t> </a:t>
            </a:r>
            <a:r>
              <a:rPr lang="en-US" sz="2700" dirty="0" err="1"/>
              <a:t>memiliki</a:t>
            </a:r>
            <a:r>
              <a:rPr lang="en-US" sz="2700" dirty="0"/>
              <a:t> </a:t>
            </a:r>
            <a:r>
              <a:rPr lang="en-US" sz="2700" dirty="0" err="1"/>
              <a:t>perasaan</a:t>
            </a:r>
            <a:r>
              <a:rPr lang="en-US" sz="2700" dirty="0"/>
              <a:t> </a:t>
            </a:r>
            <a:r>
              <a:rPr lang="en-US" sz="2700" dirty="0" err="1"/>
              <a:t>ambivalen</a:t>
            </a:r>
            <a:r>
              <a:rPr lang="en-US" sz="2700" dirty="0"/>
              <a:t>. </a:t>
            </a:r>
          </a:p>
          <a:p>
            <a:pPr eaLnBrk="1" hangingPunct="1"/>
            <a:r>
              <a:rPr lang="en-US" sz="2700" dirty="0" err="1"/>
              <a:t>Gangguan</a:t>
            </a:r>
            <a:r>
              <a:rPr lang="en-US" sz="2700" dirty="0"/>
              <a:t> </a:t>
            </a:r>
            <a:r>
              <a:rPr lang="en-US" sz="2700" dirty="0" err="1"/>
              <a:t>tidur</a:t>
            </a:r>
            <a:r>
              <a:rPr lang="en-US" sz="2700" dirty="0"/>
              <a:t> </a:t>
            </a:r>
            <a:r>
              <a:rPr lang="en-US" sz="2700" dirty="0" err="1"/>
              <a:t>dan</a:t>
            </a:r>
            <a:r>
              <a:rPr lang="en-US" sz="2700" dirty="0"/>
              <a:t> </a:t>
            </a:r>
            <a:r>
              <a:rPr lang="en-US" sz="2700" dirty="0" err="1"/>
              <a:t>ketakutannya</a:t>
            </a:r>
            <a:r>
              <a:rPr lang="en-US" sz="2700" dirty="0"/>
              <a:t> </a:t>
            </a:r>
            <a:r>
              <a:rPr lang="en-US" sz="2700" dirty="0" err="1"/>
              <a:t>berkembang</a:t>
            </a:r>
            <a:r>
              <a:rPr lang="en-US" sz="2700" dirty="0"/>
              <a:t> </a:t>
            </a:r>
            <a:r>
              <a:rPr lang="en-US" sz="2700" dirty="0" err="1"/>
              <a:t>sebagai</a:t>
            </a:r>
            <a:r>
              <a:rPr lang="en-US" sz="2700" dirty="0"/>
              <a:t> </a:t>
            </a:r>
            <a:r>
              <a:rPr lang="en-US" sz="2700" dirty="0" err="1"/>
              <a:t>reaksi</a:t>
            </a:r>
            <a:r>
              <a:rPr lang="en-US" sz="2700" dirty="0"/>
              <a:t> </a:t>
            </a:r>
            <a:r>
              <a:rPr lang="en-US" sz="2700" dirty="0" err="1"/>
              <a:t>alamiah</a:t>
            </a:r>
            <a:r>
              <a:rPr lang="en-US" sz="2700" dirty="0"/>
              <a:t> </a:t>
            </a:r>
            <a:r>
              <a:rPr lang="en-US" sz="2700" dirty="0" err="1"/>
              <a:t>thdp</a:t>
            </a:r>
            <a:r>
              <a:rPr lang="en-US" sz="2700" dirty="0"/>
              <a:t> </a:t>
            </a:r>
            <a:r>
              <a:rPr lang="en-US" sz="2700" dirty="0" err="1"/>
              <a:t>kesulitan</a:t>
            </a:r>
            <a:r>
              <a:rPr lang="en-US" sz="2700" dirty="0"/>
              <a:t> marital </a:t>
            </a:r>
            <a:r>
              <a:rPr lang="en-US" sz="2700" dirty="0" err="1"/>
              <a:t>orang</a:t>
            </a:r>
            <a:r>
              <a:rPr lang="en-US" sz="2700" dirty="0"/>
              <a:t> </a:t>
            </a:r>
            <a:r>
              <a:rPr lang="en-US" sz="2700" dirty="0" err="1"/>
              <a:t>tua</a:t>
            </a:r>
            <a:r>
              <a:rPr lang="en-US" sz="2700" dirty="0"/>
              <a:t>, </a:t>
            </a:r>
            <a:r>
              <a:rPr lang="en-US" sz="2700" dirty="0" err="1"/>
              <a:t>perceraian</a:t>
            </a:r>
            <a:r>
              <a:rPr lang="en-US" sz="2700" dirty="0"/>
              <a:t> </a:t>
            </a:r>
            <a:r>
              <a:rPr lang="en-US" sz="2700" dirty="0" err="1"/>
              <a:t>mereka</a:t>
            </a:r>
            <a:r>
              <a:rPr lang="en-US" sz="2700" dirty="0"/>
              <a:t>, </a:t>
            </a:r>
            <a:r>
              <a:rPr lang="en-US" sz="2700" dirty="0" err="1"/>
              <a:t>dan</a:t>
            </a:r>
            <a:r>
              <a:rPr lang="en-US" sz="2700" dirty="0"/>
              <a:t> </a:t>
            </a:r>
            <a:r>
              <a:rPr lang="en-US" sz="2700" dirty="0" err="1"/>
              <a:t>tuntutan</a:t>
            </a:r>
            <a:r>
              <a:rPr lang="en-US" sz="2700" dirty="0"/>
              <a:t> yang </a:t>
            </a:r>
            <a:r>
              <a:rPr lang="en-US" sz="2700" dirty="0" err="1"/>
              <a:t>muncul</a:t>
            </a:r>
            <a:r>
              <a:rPr lang="en-US" sz="2700" dirty="0"/>
              <a:t> </a:t>
            </a:r>
            <a:r>
              <a:rPr lang="en-US" sz="2700" dirty="0" err="1"/>
              <a:t>berikutnya</a:t>
            </a:r>
            <a:r>
              <a:rPr lang="en-US" sz="2700" dirty="0"/>
              <a:t>, </a:t>
            </a:r>
            <a:r>
              <a:rPr lang="en-US" sz="2700" dirty="0" err="1"/>
              <a:t>dan</a:t>
            </a:r>
            <a:r>
              <a:rPr lang="en-US" sz="2700" dirty="0"/>
              <a:t> </a:t>
            </a:r>
            <a:r>
              <a:rPr lang="en-US" sz="2700" dirty="0" err="1"/>
              <a:t>tekanan</a:t>
            </a:r>
            <a:r>
              <a:rPr lang="en-US" sz="2700" dirty="0"/>
              <a:t> </a:t>
            </a:r>
            <a:r>
              <a:rPr lang="en-US" sz="2700" dirty="0" err="1"/>
              <a:t>emosi</a:t>
            </a:r>
            <a:r>
              <a:rPr lang="en-US" sz="2700" dirty="0"/>
              <a:t> yang </a:t>
            </a:r>
            <a:r>
              <a:rPr lang="en-US" sz="2700" dirty="0" err="1"/>
              <a:t>dialaminya</a:t>
            </a:r>
            <a:r>
              <a:rPr lang="en-US" sz="2700" dirty="0"/>
              <a:t>. </a:t>
            </a:r>
          </a:p>
          <a:p>
            <a:pPr eaLnBrk="1" hangingPunct="1"/>
            <a:r>
              <a:rPr lang="en-US" sz="2700" dirty="0" err="1"/>
              <a:t>Gejala</a:t>
            </a:r>
            <a:r>
              <a:rPr lang="en-US" sz="2700" dirty="0"/>
              <a:t> </a:t>
            </a:r>
            <a:r>
              <a:rPr lang="en-US" sz="2700" dirty="0" err="1"/>
              <a:t>ini</a:t>
            </a:r>
            <a:r>
              <a:rPr lang="en-US" sz="2700" dirty="0"/>
              <a:t> </a:t>
            </a:r>
            <a:r>
              <a:rPr lang="en-US" sz="2700" dirty="0" err="1"/>
              <a:t>berlanjut</a:t>
            </a:r>
            <a:r>
              <a:rPr lang="en-US" sz="2700" dirty="0"/>
              <a:t> </a:t>
            </a:r>
            <a:r>
              <a:rPr lang="en-US" sz="2700" dirty="0" err="1"/>
              <a:t>di</a:t>
            </a:r>
            <a:r>
              <a:rPr lang="en-US" sz="2700" dirty="0"/>
              <a:t> </a:t>
            </a:r>
            <a:r>
              <a:rPr lang="en-US" sz="2700" dirty="0" err="1"/>
              <a:t>mana</a:t>
            </a:r>
            <a:r>
              <a:rPr lang="en-US" sz="2700" dirty="0"/>
              <a:t> </a:t>
            </a:r>
            <a:r>
              <a:rPr lang="en-US" sz="2700" dirty="0" err="1"/>
              <a:t>ia</a:t>
            </a:r>
            <a:r>
              <a:rPr lang="en-US" sz="2700" dirty="0"/>
              <a:t> </a:t>
            </a:r>
            <a:r>
              <a:rPr lang="en-US" sz="2700" dirty="0" err="1"/>
              <a:t>mengalami</a:t>
            </a:r>
            <a:r>
              <a:rPr lang="en-US" sz="2700" dirty="0"/>
              <a:t> </a:t>
            </a:r>
            <a:r>
              <a:rPr lang="en-US" sz="2700" dirty="0" err="1"/>
              <a:t>baik</a:t>
            </a:r>
            <a:r>
              <a:rPr lang="en-US" sz="2700" dirty="0"/>
              <a:t> </a:t>
            </a:r>
            <a:r>
              <a:rPr lang="en-US" sz="2700" dirty="0" err="1"/>
              <a:t>kekacauan</a:t>
            </a:r>
            <a:r>
              <a:rPr lang="en-US" sz="2700" dirty="0"/>
              <a:t> </a:t>
            </a:r>
            <a:r>
              <a:rPr lang="en-US" sz="2700" dirty="0" err="1"/>
              <a:t>dan</a:t>
            </a:r>
            <a:r>
              <a:rPr lang="en-US" sz="2700" dirty="0"/>
              <a:t> </a:t>
            </a:r>
            <a:r>
              <a:rPr lang="en-US" sz="2700" dirty="0" err="1"/>
              <a:t>perpisahan</a:t>
            </a:r>
            <a:r>
              <a:rPr lang="en-US" sz="2700" dirty="0"/>
              <a:t> </a:t>
            </a:r>
            <a:r>
              <a:rPr lang="en-US" sz="2700" dirty="0" err="1"/>
              <a:t>saat</a:t>
            </a:r>
            <a:r>
              <a:rPr lang="en-US" sz="2700" dirty="0"/>
              <a:t> </a:t>
            </a:r>
            <a:r>
              <a:rPr lang="en-US" sz="2700" dirty="0" err="1"/>
              <a:t>ini</a:t>
            </a:r>
            <a:r>
              <a:rPr lang="en-US" sz="2700" dirty="0"/>
              <a:t> </a:t>
            </a:r>
            <a:r>
              <a:rPr lang="en-US" sz="2700" dirty="0" err="1"/>
              <a:t>dalam</a:t>
            </a:r>
            <a:r>
              <a:rPr lang="en-US" sz="2700" dirty="0"/>
              <a:t> </a:t>
            </a:r>
            <a:r>
              <a:rPr lang="en-US" sz="2700" dirty="0" err="1"/>
              <a:t>hidupnya</a:t>
            </a:r>
            <a:r>
              <a:rPr lang="en-US" sz="2700" dirty="0"/>
              <a:t> </a:t>
            </a:r>
            <a:r>
              <a:rPr lang="en-US" sz="2700" dirty="0" err="1"/>
              <a:t>dan</a:t>
            </a:r>
            <a:r>
              <a:rPr lang="en-US" sz="2700" dirty="0"/>
              <a:t> rasa </a:t>
            </a:r>
            <a:r>
              <a:rPr lang="en-US" sz="2700" dirty="0" err="1"/>
              <a:t>berkabung</a:t>
            </a:r>
            <a:r>
              <a:rPr lang="en-US" sz="2700" dirty="0"/>
              <a:t> </a:t>
            </a:r>
            <a:r>
              <a:rPr lang="en-US" sz="2700" dirty="0" err="1"/>
              <a:t>dan</a:t>
            </a:r>
            <a:r>
              <a:rPr lang="en-US" sz="2700" dirty="0"/>
              <a:t> </a:t>
            </a:r>
            <a:r>
              <a:rPr lang="en-US" sz="2700" dirty="0" err="1"/>
              <a:t>bersalah</a:t>
            </a:r>
            <a:r>
              <a:rPr lang="en-US" sz="2700" dirty="0"/>
              <a:t> </a:t>
            </a:r>
            <a:r>
              <a:rPr lang="en-US" sz="2700" dirty="0" err="1"/>
              <a:t>akibat</a:t>
            </a:r>
            <a:r>
              <a:rPr lang="en-US" sz="2700" dirty="0"/>
              <a:t> </a:t>
            </a:r>
            <a:r>
              <a:rPr lang="en-US" sz="2700" dirty="0" err="1"/>
              <a:t>ikatan</a:t>
            </a:r>
            <a:r>
              <a:rPr lang="en-US" sz="2700" dirty="0"/>
              <a:t> </a:t>
            </a:r>
            <a:r>
              <a:rPr lang="en-US" sz="2700" dirty="0" err="1"/>
              <a:t>ambivalensi</a:t>
            </a:r>
            <a:r>
              <a:rPr lang="en-US" sz="2700" dirty="0"/>
              <a:t> </a:t>
            </a:r>
            <a:r>
              <a:rPr lang="en-US" sz="2700" dirty="0" err="1"/>
              <a:t>dengan</a:t>
            </a:r>
            <a:r>
              <a:rPr lang="en-US" sz="2700" dirty="0"/>
              <a:t> </a:t>
            </a:r>
            <a:r>
              <a:rPr lang="en-US" sz="2700" dirty="0" err="1"/>
              <a:t>ibunya</a:t>
            </a:r>
            <a:r>
              <a:rPr lang="en-US" sz="2700" dirty="0"/>
              <a:t>. </a:t>
            </a:r>
          </a:p>
          <a:p>
            <a:pPr eaLnBrk="1" hangingPunct="1"/>
            <a:r>
              <a:rPr lang="en-US" sz="2700" dirty="0" err="1"/>
              <a:t>Beberapa</a:t>
            </a:r>
            <a:r>
              <a:rPr lang="en-US" sz="2700" dirty="0"/>
              <a:t> </a:t>
            </a:r>
            <a:r>
              <a:rPr lang="en-US" sz="2700" dirty="0" err="1"/>
              <a:t>ambiguitas</a:t>
            </a:r>
            <a:r>
              <a:rPr lang="en-US" sz="2700" dirty="0"/>
              <a:t> </a:t>
            </a:r>
            <a:r>
              <a:rPr lang="en-US" sz="2700" dirty="0" err="1"/>
              <a:t>juga</a:t>
            </a:r>
            <a:r>
              <a:rPr lang="en-US" sz="2700" dirty="0"/>
              <a:t> </a:t>
            </a:r>
            <a:r>
              <a:rPr lang="en-US" sz="2700" dirty="0" err="1"/>
              <a:t>muncul</a:t>
            </a:r>
            <a:r>
              <a:rPr lang="en-US" sz="2700" dirty="0"/>
              <a:t> </a:t>
            </a:r>
            <a:r>
              <a:rPr lang="en-US" sz="2700" dirty="0" err="1"/>
              <a:t>dalam</a:t>
            </a:r>
            <a:r>
              <a:rPr lang="en-US" sz="2700" dirty="0"/>
              <a:t> </a:t>
            </a:r>
            <a:r>
              <a:rPr lang="en-US" sz="2700" dirty="0" err="1"/>
              <a:t>pikiran</a:t>
            </a:r>
            <a:r>
              <a:rPr lang="en-US" sz="2700" dirty="0"/>
              <a:t> Carrie </a:t>
            </a:r>
            <a:r>
              <a:rPr lang="en-US" sz="2700" dirty="0" err="1"/>
              <a:t>mengenai</a:t>
            </a:r>
            <a:r>
              <a:rPr lang="en-US" sz="2700" dirty="0"/>
              <a:t>  </a:t>
            </a:r>
            <a:r>
              <a:rPr lang="en-US" sz="2700" dirty="0" err="1"/>
              <a:t>ketetapan</a:t>
            </a:r>
            <a:r>
              <a:rPr lang="en-US" sz="2700" dirty="0"/>
              <a:t> </a:t>
            </a:r>
            <a:r>
              <a:rPr lang="en-US" sz="2700" dirty="0" err="1"/>
              <a:t>dari</a:t>
            </a:r>
            <a:r>
              <a:rPr lang="en-US" sz="2700" dirty="0"/>
              <a:t> </a:t>
            </a:r>
            <a:r>
              <a:rPr lang="en-US" sz="2700" dirty="0" err="1"/>
              <a:t>situasi</a:t>
            </a:r>
            <a:r>
              <a:rPr lang="en-US" sz="2700" dirty="0"/>
              <a:t> yang </a:t>
            </a:r>
            <a:r>
              <a:rPr lang="en-US" sz="2700" dirty="0" err="1"/>
              <a:t>ia</a:t>
            </a:r>
            <a:r>
              <a:rPr lang="en-US" sz="2700" dirty="0"/>
              <a:t> </a:t>
            </a:r>
            <a:r>
              <a:rPr lang="en-US" sz="2700" dirty="0" err="1"/>
              <a:t>jalani</a:t>
            </a:r>
            <a:r>
              <a:rPr lang="en-US" sz="2700" dirty="0"/>
              <a:t> </a:t>
            </a:r>
            <a:r>
              <a:rPr lang="en-US" sz="2700" dirty="0" err="1"/>
              <a:t>sekarang</a:t>
            </a:r>
            <a:r>
              <a:rPr lang="en-US" sz="2700" dirty="0"/>
              <a:t> </a:t>
            </a:r>
            <a:r>
              <a:rPr lang="en-US" sz="2700" dirty="0" err="1"/>
              <a:t>berdasarkan</a:t>
            </a:r>
            <a:r>
              <a:rPr lang="en-US" sz="2700" dirty="0"/>
              <a:t> </a:t>
            </a:r>
            <a:r>
              <a:rPr lang="en-US" sz="2700" dirty="0" err="1"/>
              <a:t>pesan</a:t>
            </a:r>
            <a:r>
              <a:rPr lang="en-US" sz="2700" dirty="0"/>
              <a:t> </a:t>
            </a:r>
            <a:r>
              <a:rPr lang="en-US" sz="2700" dirty="0" err="1"/>
              <a:t>penuh</a:t>
            </a:r>
            <a:r>
              <a:rPr lang="en-US" sz="2700" dirty="0"/>
              <a:t> </a:t>
            </a:r>
            <a:r>
              <a:rPr lang="en-US" sz="2700" dirty="0" err="1"/>
              <a:t>konflik</a:t>
            </a:r>
            <a:r>
              <a:rPr lang="en-US" sz="2700" dirty="0"/>
              <a:t> yang </a:t>
            </a:r>
            <a:r>
              <a:rPr lang="en-US" sz="2700" dirty="0" err="1"/>
              <a:t>ia</a:t>
            </a:r>
            <a:r>
              <a:rPr lang="en-US" sz="2700" dirty="0"/>
              <a:t> </a:t>
            </a:r>
            <a:r>
              <a:rPr lang="en-US" sz="2700" dirty="0" err="1"/>
              <a:t>terima</a:t>
            </a:r>
            <a:r>
              <a:rPr lang="en-US" sz="2700" dirty="0"/>
              <a:t> </a:t>
            </a:r>
            <a:r>
              <a:rPr lang="en-US" sz="2700" dirty="0" err="1"/>
              <a:t>dari</a:t>
            </a:r>
            <a:r>
              <a:rPr lang="en-US" sz="2700" dirty="0"/>
              <a:t> </a:t>
            </a:r>
            <a:r>
              <a:rPr lang="en-US" sz="2700" dirty="0" err="1"/>
              <a:t>ibu</a:t>
            </a:r>
            <a:r>
              <a:rPr lang="en-US" sz="2700" dirty="0"/>
              <a:t> </a:t>
            </a:r>
            <a:r>
              <a:rPr lang="en-US" sz="2700" dirty="0" err="1"/>
              <a:t>kandungnya</a:t>
            </a:r>
            <a:r>
              <a:rPr lang="en-US" sz="2700"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228600" y="152400"/>
            <a:ext cx="8686800" cy="6553200"/>
          </a:xfrm>
        </p:spPr>
        <p:txBody>
          <a:bodyPr/>
          <a:lstStyle/>
          <a:p>
            <a:pPr eaLnBrk="1" hangingPunct="1"/>
            <a:r>
              <a:rPr lang="en-US" sz="2900" dirty="0" err="1"/>
              <a:t>Dengan</a:t>
            </a:r>
            <a:r>
              <a:rPr lang="en-US" sz="2900" dirty="0"/>
              <a:t> </a:t>
            </a:r>
            <a:r>
              <a:rPr lang="en-US" sz="2900" dirty="0" err="1"/>
              <a:t>bantuan</a:t>
            </a:r>
            <a:r>
              <a:rPr lang="en-US" sz="2900" dirty="0"/>
              <a:t> </a:t>
            </a:r>
            <a:r>
              <a:rPr lang="en-US" sz="2900" dirty="0" err="1"/>
              <a:t>dari</a:t>
            </a:r>
            <a:r>
              <a:rPr lang="en-US" sz="2900" dirty="0"/>
              <a:t> </a:t>
            </a:r>
            <a:r>
              <a:rPr lang="en-US" sz="2900" dirty="0" err="1"/>
              <a:t>keluarganya</a:t>
            </a:r>
            <a:r>
              <a:rPr lang="en-US" sz="2900" dirty="0"/>
              <a:t>, </a:t>
            </a:r>
            <a:r>
              <a:rPr lang="en-US" sz="2900" dirty="0" err="1"/>
              <a:t>terapis</a:t>
            </a:r>
            <a:r>
              <a:rPr lang="en-US" sz="2900" dirty="0"/>
              <a:t> </a:t>
            </a:r>
            <a:r>
              <a:rPr lang="en-US" sz="2900" dirty="0" err="1"/>
              <a:t>mengembangkan</a:t>
            </a:r>
            <a:r>
              <a:rPr lang="en-US" sz="2900" dirty="0"/>
              <a:t> brief psychotherapy </a:t>
            </a:r>
            <a:r>
              <a:rPr lang="en-US" sz="2900" dirty="0" err="1"/>
              <a:t>fokus</a:t>
            </a:r>
            <a:r>
              <a:rPr lang="en-US" sz="2900" dirty="0"/>
              <a:t> </a:t>
            </a:r>
            <a:r>
              <a:rPr lang="en-US" sz="2900" dirty="0" err="1"/>
              <a:t>dan</a:t>
            </a:r>
            <a:r>
              <a:rPr lang="en-US" sz="2900" dirty="0"/>
              <a:t> </a:t>
            </a:r>
            <a:r>
              <a:rPr lang="en-US" sz="2900" dirty="0" err="1"/>
              <a:t>tujuannya</a:t>
            </a:r>
            <a:r>
              <a:rPr lang="en-US" sz="2900" dirty="0"/>
              <a:t> </a:t>
            </a:r>
            <a:r>
              <a:rPr lang="en-US" sz="2900" dirty="0" err="1"/>
              <a:t>untuk</a:t>
            </a:r>
            <a:r>
              <a:rPr lang="en-US" sz="2900" dirty="0"/>
              <a:t> </a:t>
            </a:r>
            <a:r>
              <a:rPr lang="en-US" sz="2900" dirty="0" err="1"/>
              <a:t>membantu</a:t>
            </a:r>
            <a:r>
              <a:rPr lang="en-US" sz="2900" dirty="0"/>
              <a:t> Carrie </a:t>
            </a:r>
            <a:r>
              <a:rPr lang="en-US" sz="2900" dirty="0" err="1"/>
              <a:t>mengenali</a:t>
            </a:r>
            <a:r>
              <a:rPr lang="en-US" sz="2900" dirty="0"/>
              <a:t> </a:t>
            </a:r>
            <a:r>
              <a:rPr lang="en-US" sz="2900" dirty="0" err="1"/>
              <a:t>perasaan</a:t>
            </a:r>
            <a:r>
              <a:rPr lang="en-US" sz="2900" dirty="0"/>
              <a:t> </a:t>
            </a:r>
            <a:r>
              <a:rPr lang="en-US" sz="2900" dirty="0" err="1"/>
              <a:t>ambivalen</a:t>
            </a:r>
            <a:r>
              <a:rPr lang="en-US" sz="2900" dirty="0"/>
              <a:t> </a:t>
            </a:r>
            <a:r>
              <a:rPr lang="en-US" sz="2900" dirty="0" err="1"/>
              <a:t>mengenai</a:t>
            </a:r>
            <a:r>
              <a:rPr lang="en-US" sz="2900" dirty="0"/>
              <a:t> </a:t>
            </a:r>
            <a:r>
              <a:rPr lang="en-US" sz="2900" dirty="0" err="1"/>
              <a:t>ibunya</a:t>
            </a:r>
            <a:r>
              <a:rPr lang="en-US" sz="2900" dirty="0"/>
              <a:t> </a:t>
            </a:r>
            <a:r>
              <a:rPr lang="en-US" sz="2900" dirty="0" err="1"/>
              <a:t>dan</a:t>
            </a:r>
            <a:r>
              <a:rPr lang="en-US" sz="2900" dirty="0"/>
              <a:t> </a:t>
            </a:r>
            <a:r>
              <a:rPr lang="en-US" sz="2900" dirty="0" err="1"/>
              <a:t>membantu</a:t>
            </a:r>
            <a:r>
              <a:rPr lang="en-US" sz="2900" dirty="0"/>
              <a:t> </a:t>
            </a:r>
            <a:r>
              <a:rPr lang="en-US" sz="2900" dirty="0" err="1"/>
              <a:t>untuk</a:t>
            </a:r>
            <a:r>
              <a:rPr lang="en-US" sz="2900" dirty="0"/>
              <a:t> </a:t>
            </a:r>
            <a:r>
              <a:rPr lang="en-US" sz="2900" dirty="0" err="1"/>
              <a:t>mulai</a:t>
            </a:r>
            <a:r>
              <a:rPr lang="en-US" sz="2900" dirty="0"/>
              <a:t> </a:t>
            </a:r>
            <a:r>
              <a:rPr lang="en-US" sz="2900" dirty="0" err="1"/>
              <a:t>mengolah</a:t>
            </a:r>
            <a:r>
              <a:rPr lang="en-US" sz="2900" dirty="0"/>
              <a:t> </a:t>
            </a:r>
            <a:r>
              <a:rPr lang="en-US" sz="2900" dirty="0" err="1"/>
              <a:t>perasaannya</a:t>
            </a:r>
            <a:r>
              <a:rPr lang="en-US" sz="2900" dirty="0"/>
              <a:t> </a:t>
            </a:r>
            <a:r>
              <a:rPr lang="en-US" sz="2900" dirty="0" err="1"/>
              <a:t>terhadap</a:t>
            </a:r>
            <a:r>
              <a:rPr lang="en-US" sz="2900" dirty="0"/>
              <a:t> </a:t>
            </a:r>
            <a:r>
              <a:rPr lang="en-US" sz="2900" dirty="0" err="1"/>
              <a:t>orang</a:t>
            </a:r>
            <a:r>
              <a:rPr lang="en-US" sz="2900" dirty="0"/>
              <a:t> </a:t>
            </a:r>
            <a:r>
              <a:rPr lang="en-US" sz="2900" dirty="0" err="1"/>
              <a:t>tua</a:t>
            </a:r>
            <a:r>
              <a:rPr lang="en-US" sz="2900" dirty="0"/>
              <a:t> </a:t>
            </a:r>
            <a:r>
              <a:rPr lang="en-US" sz="2900" dirty="0" err="1"/>
              <a:t>barunya</a:t>
            </a:r>
            <a:r>
              <a:rPr lang="en-US" sz="2900" dirty="0"/>
              <a:t> </a:t>
            </a:r>
            <a:r>
              <a:rPr lang="en-US" sz="2900" dirty="0" err="1"/>
              <a:t>dan</a:t>
            </a:r>
            <a:r>
              <a:rPr lang="en-US" sz="2900" dirty="0"/>
              <a:t> </a:t>
            </a:r>
            <a:r>
              <a:rPr lang="en-US" sz="2900" dirty="0" err="1"/>
              <a:t>penyesuaiannya</a:t>
            </a:r>
            <a:r>
              <a:rPr lang="en-US" sz="2900" dirty="0"/>
              <a:t> </a:t>
            </a:r>
            <a:r>
              <a:rPr lang="en-US" sz="2900" dirty="0" err="1"/>
              <a:t>terhadap</a:t>
            </a:r>
            <a:r>
              <a:rPr lang="en-US" sz="2900" dirty="0"/>
              <a:t> </a:t>
            </a:r>
            <a:r>
              <a:rPr lang="en-US" sz="2900" dirty="0" err="1"/>
              <a:t>rumah</a:t>
            </a:r>
            <a:r>
              <a:rPr lang="en-US" sz="2900" dirty="0"/>
              <a:t>, </a:t>
            </a:r>
            <a:r>
              <a:rPr lang="en-US" sz="2900" dirty="0" err="1"/>
              <a:t>sekolah</a:t>
            </a:r>
            <a:r>
              <a:rPr lang="en-US" sz="2900" dirty="0"/>
              <a:t>, </a:t>
            </a:r>
            <a:r>
              <a:rPr lang="en-US" sz="2900" dirty="0" err="1"/>
              <a:t>dan</a:t>
            </a:r>
            <a:r>
              <a:rPr lang="en-US" sz="2900" dirty="0"/>
              <a:t> </a:t>
            </a:r>
            <a:r>
              <a:rPr lang="en-US" sz="2900" dirty="0" err="1"/>
              <a:t>teman</a:t>
            </a:r>
            <a:r>
              <a:rPr lang="en-US" sz="2900" dirty="0"/>
              <a:t> </a:t>
            </a:r>
            <a:r>
              <a:rPr lang="en-US" sz="2900" dirty="0" err="1"/>
              <a:t>sebaya</a:t>
            </a:r>
            <a:r>
              <a:rPr lang="en-US" sz="2900" dirty="0"/>
              <a:t> </a:t>
            </a:r>
            <a:r>
              <a:rPr lang="en-US" sz="2900" dirty="0" err="1"/>
              <a:t>baru</a:t>
            </a:r>
            <a:r>
              <a:rPr lang="en-US" sz="2900" dirty="0"/>
              <a:t> </a:t>
            </a:r>
            <a:r>
              <a:rPr lang="en-US" sz="2900" dirty="0" err="1"/>
              <a:t>dan</a:t>
            </a:r>
            <a:r>
              <a:rPr lang="en-US" sz="2900" dirty="0"/>
              <a:t> </a:t>
            </a:r>
            <a:r>
              <a:rPr lang="en-US" sz="2900" dirty="0" err="1"/>
              <a:t>membantu</a:t>
            </a:r>
            <a:r>
              <a:rPr lang="en-US" sz="2900" dirty="0"/>
              <a:t> </a:t>
            </a:r>
            <a:r>
              <a:rPr lang="en-US" sz="2900" dirty="0" err="1"/>
              <a:t>orang</a:t>
            </a:r>
            <a:r>
              <a:rPr lang="en-US" sz="2900" dirty="0"/>
              <a:t> </a:t>
            </a:r>
            <a:r>
              <a:rPr lang="en-US" sz="2900" dirty="0" err="1"/>
              <a:t>tuanya</a:t>
            </a:r>
            <a:r>
              <a:rPr lang="en-US" sz="2900" dirty="0"/>
              <a:t> </a:t>
            </a:r>
            <a:r>
              <a:rPr lang="en-US" sz="2900" dirty="0" err="1"/>
              <a:t>mengerti</a:t>
            </a:r>
            <a:r>
              <a:rPr lang="en-US" sz="2900" dirty="0"/>
              <a:t> </a:t>
            </a:r>
            <a:r>
              <a:rPr lang="en-US" sz="2900" dirty="0" err="1"/>
              <a:t>perasaan</a:t>
            </a:r>
            <a:r>
              <a:rPr lang="en-US" sz="2900" dirty="0"/>
              <a:t> Carrie </a:t>
            </a:r>
            <a:r>
              <a:rPr lang="en-US" sz="2900" dirty="0" err="1"/>
              <a:t>dan</a:t>
            </a:r>
            <a:r>
              <a:rPr lang="en-US" sz="2900" dirty="0"/>
              <a:t> </a:t>
            </a:r>
            <a:r>
              <a:rPr lang="en-US" sz="2900" dirty="0" err="1"/>
              <a:t>hubungannya</a:t>
            </a:r>
            <a:r>
              <a:rPr lang="en-US" sz="2900" dirty="0"/>
              <a:t> </a:t>
            </a:r>
            <a:r>
              <a:rPr lang="en-US" sz="2900" dirty="0" err="1"/>
              <a:t>dengan</a:t>
            </a:r>
            <a:r>
              <a:rPr lang="en-US" sz="2900" dirty="0"/>
              <a:t> </a:t>
            </a:r>
            <a:r>
              <a:rPr lang="en-US" sz="2900" dirty="0" err="1"/>
              <a:t>gejala</a:t>
            </a:r>
            <a:r>
              <a:rPr lang="en-US" sz="2900" dirty="0"/>
              <a:t> yang </a:t>
            </a:r>
            <a:r>
              <a:rPr lang="en-US" sz="2900" dirty="0" err="1"/>
              <a:t>dialami</a:t>
            </a:r>
            <a:r>
              <a:rPr lang="en-US" sz="2900" dirty="0"/>
              <a:t>. </a:t>
            </a:r>
          </a:p>
          <a:p>
            <a:pPr eaLnBrk="1" hangingPunct="1"/>
            <a:r>
              <a:rPr lang="en-US" sz="2900" dirty="0" err="1"/>
              <a:t>Membantu</a:t>
            </a:r>
            <a:r>
              <a:rPr lang="en-US" sz="2900" dirty="0"/>
              <a:t> </a:t>
            </a:r>
            <a:r>
              <a:rPr lang="en-US" sz="2900" dirty="0" err="1"/>
              <a:t>orang</a:t>
            </a:r>
            <a:r>
              <a:rPr lang="en-US" sz="2900" dirty="0"/>
              <a:t> </a:t>
            </a:r>
            <a:r>
              <a:rPr lang="en-US" sz="2900" dirty="0" err="1"/>
              <a:t>tua</a:t>
            </a:r>
            <a:r>
              <a:rPr lang="en-US" sz="2900" dirty="0"/>
              <a:t> </a:t>
            </a:r>
            <a:r>
              <a:rPr lang="en-US" sz="2900" dirty="0" err="1"/>
              <a:t>mengenali</a:t>
            </a:r>
            <a:r>
              <a:rPr lang="en-US" sz="2900" dirty="0"/>
              <a:t> </a:t>
            </a:r>
            <a:r>
              <a:rPr lang="en-US" sz="2900" dirty="0" err="1"/>
              <a:t>kesulitannya</a:t>
            </a:r>
            <a:r>
              <a:rPr lang="en-US" sz="2900" dirty="0"/>
              <a:t> </a:t>
            </a:r>
            <a:r>
              <a:rPr lang="en-US" sz="2900" dirty="0" err="1"/>
              <a:t>sendiri</a:t>
            </a:r>
            <a:r>
              <a:rPr lang="en-US" sz="2900" dirty="0"/>
              <a:t> </a:t>
            </a:r>
            <a:r>
              <a:rPr lang="en-US" sz="2900" dirty="0" err="1"/>
              <a:t>dan</a:t>
            </a:r>
            <a:r>
              <a:rPr lang="en-US" sz="2900" dirty="0"/>
              <a:t> </a:t>
            </a:r>
            <a:r>
              <a:rPr lang="en-US" sz="2900" dirty="0" err="1"/>
              <a:t>mendukung</a:t>
            </a:r>
            <a:r>
              <a:rPr lang="en-US" sz="2900" dirty="0"/>
              <a:t> </a:t>
            </a:r>
            <a:r>
              <a:rPr lang="en-US" sz="2900" dirty="0" err="1"/>
              <a:t>komunikasi</a:t>
            </a:r>
            <a:r>
              <a:rPr lang="en-US" sz="2900" dirty="0"/>
              <a:t> </a:t>
            </a:r>
            <a:r>
              <a:rPr lang="en-US" sz="2900" dirty="0" err="1"/>
              <a:t>lebih</a:t>
            </a:r>
            <a:r>
              <a:rPr lang="en-US" sz="2900" dirty="0"/>
              <a:t> </a:t>
            </a:r>
            <a:r>
              <a:rPr lang="en-US" sz="2900" dirty="0" err="1"/>
              <a:t>terbuka</a:t>
            </a:r>
            <a:r>
              <a:rPr lang="en-US" sz="2900" dirty="0"/>
              <a:t> </a:t>
            </a:r>
            <a:r>
              <a:rPr lang="en-US" sz="2900" dirty="0" err="1"/>
              <a:t>di</a:t>
            </a:r>
            <a:r>
              <a:rPr lang="en-US" sz="2900" dirty="0"/>
              <a:t> </a:t>
            </a:r>
            <a:r>
              <a:rPr lang="en-US" sz="2900" dirty="0" err="1"/>
              <a:t>antara</a:t>
            </a:r>
            <a:r>
              <a:rPr lang="en-US" sz="2900" dirty="0"/>
              <a:t> </a:t>
            </a:r>
            <a:r>
              <a:rPr lang="en-US" sz="2900" dirty="0" err="1"/>
              <a:t>anggota</a:t>
            </a:r>
            <a:r>
              <a:rPr lang="en-US" sz="2900" dirty="0"/>
              <a:t> </a:t>
            </a:r>
            <a:r>
              <a:rPr lang="en-US" sz="2900" dirty="0" err="1"/>
              <a:t>keluarga</a:t>
            </a:r>
            <a:r>
              <a:rPr lang="en-US" sz="2900" dirty="0"/>
              <a:t> </a:t>
            </a:r>
            <a:r>
              <a:rPr lang="en-US" sz="2900" dirty="0" err="1"/>
              <a:t>sehingga</a:t>
            </a:r>
            <a:r>
              <a:rPr lang="en-US" sz="2900" dirty="0"/>
              <a:t> </a:t>
            </a:r>
            <a:r>
              <a:rPr lang="en-US" sz="2900" dirty="0" err="1"/>
              <a:t>mereka</a:t>
            </a:r>
            <a:r>
              <a:rPr lang="en-US" sz="2900" dirty="0"/>
              <a:t> </a:t>
            </a:r>
            <a:r>
              <a:rPr lang="en-US" sz="2900" dirty="0" err="1"/>
              <a:t>melanjutkan</a:t>
            </a:r>
            <a:r>
              <a:rPr lang="en-US" sz="2900" dirty="0"/>
              <a:t> </a:t>
            </a:r>
            <a:r>
              <a:rPr lang="en-US" sz="2900" dirty="0" err="1"/>
              <a:t>untuk</a:t>
            </a:r>
            <a:r>
              <a:rPr lang="en-US" sz="2900" dirty="0"/>
              <a:t> </a:t>
            </a:r>
            <a:r>
              <a:rPr lang="en-US" sz="2900" dirty="0" err="1"/>
              <a:t>memberikan</a:t>
            </a:r>
            <a:r>
              <a:rPr lang="en-US" sz="2900" dirty="0"/>
              <a:t> </a:t>
            </a:r>
            <a:r>
              <a:rPr lang="en-US" sz="2900" dirty="0" err="1"/>
              <a:t>dukungan</a:t>
            </a:r>
            <a:r>
              <a:rPr lang="en-US" sz="2900" dirty="0"/>
              <a:t> </a:t>
            </a:r>
            <a:r>
              <a:rPr lang="en-US" sz="2900" dirty="0" err="1"/>
              <a:t>emosional</a:t>
            </a:r>
            <a:r>
              <a:rPr lang="en-US" sz="2900" dirty="0"/>
              <a:t> </a:t>
            </a:r>
            <a:r>
              <a:rPr lang="en-US" sz="2900" dirty="0" err="1"/>
              <a:t>di</a:t>
            </a:r>
            <a:r>
              <a:rPr lang="en-US" sz="2900" dirty="0"/>
              <a:t> </a:t>
            </a:r>
            <a:r>
              <a:rPr lang="en-US" sz="2900" dirty="0" err="1"/>
              <a:t>antara</a:t>
            </a:r>
            <a:r>
              <a:rPr lang="en-US" sz="2900" dirty="0"/>
              <a:t> </a:t>
            </a:r>
            <a:r>
              <a:rPr lang="en-US" sz="2900" dirty="0" err="1"/>
              <a:t>mereka</a:t>
            </a:r>
            <a:r>
              <a:rPr lang="en-US" sz="2900" dirty="0"/>
              <a:t> </a:t>
            </a:r>
            <a:r>
              <a:rPr lang="en-US" sz="2900" dirty="0" err="1"/>
              <a:t>sendiri</a:t>
            </a:r>
            <a:r>
              <a:rPr lang="en-US" sz="2900" dirty="0"/>
              <a:t> </a:t>
            </a:r>
            <a:r>
              <a:rPr lang="en-US" sz="2900" dirty="0" err="1"/>
              <a:t>di</a:t>
            </a:r>
            <a:r>
              <a:rPr lang="en-US" sz="2900" dirty="0"/>
              <a:t> </a:t>
            </a:r>
            <a:r>
              <a:rPr lang="en-US" sz="2900" dirty="0" err="1"/>
              <a:t>masa</a:t>
            </a:r>
            <a:r>
              <a:rPr lang="en-US" sz="2900" dirty="0"/>
              <a:t> </a:t>
            </a:r>
            <a:r>
              <a:rPr lang="en-US" sz="2900" dirty="0" err="1"/>
              <a:t>mendatang</a:t>
            </a:r>
            <a:r>
              <a:rPr lang="en-US" sz="2900"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76200" y="152400"/>
            <a:ext cx="8915400" cy="6553200"/>
          </a:xfrm>
        </p:spPr>
        <p:txBody>
          <a:bodyPr>
            <a:normAutofit fontScale="92500" lnSpcReduction="10000"/>
          </a:bodyPr>
          <a:lstStyle/>
          <a:p>
            <a:pPr eaLnBrk="1" hangingPunct="1">
              <a:defRPr/>
            </a:pPr>
            <a:r>
              <a:rPr lang="en-US" sz="2900" dirty="0" err="1"/>
              <a:t>Mengikuti</a:t>
            </a:r>
            <a:r>
              <a:rPr lang="en-US" sz="2900" dirty="0"/>
              <a:t> </a:t>
            </a:r>
            <a:r>
              <a:rPr lang="en-US" sz="2900" dirty="0" err="1"/>
              <a:t>kunjungan</a:t>
            </a:r>
            <a:r>
              <a:rPr lang="en-US" sz="2900" dirty="0"/>
              <a:t> </a:t>
            </a:r>
            <a:r>
              <a:rPr lang="en-US" sz="2900" dirty="0" err="1"/>
              <a:t>keluarganya</a:t>
            </a:r>
            <a:r>
              <a:rPr lang="en-US" sz="2900" dirty="0"/>
              <a:t>, </a:t>
            </a:r>
            <a:r>
              <a:rPr lang="en-US" sz="2900" dirty="0" err="1"/>
              <a:t>terapis</a:t>
            </a:r>
            <a:r>
              <a:rPr lang="en-US" sz="2900" dirty="0"/>
              <a:t> </a:t>
            </a:r>
            <a:r>
              <a:rPr lang="en-US" sz="2900" dirty="0" err="1"/>
              <a:t>menghabiskan</a:t>
            </a:r>
            <a:r>
              <a:rPr lang="en-US" sz="2900" dirty="0"/>
              <a:t> total 3 </a:t>
            </a:r>
            <a:r>
              <a:rPr lang="en-US" sz="2900" dirty="0" err="1"/>
              <a:t>dan</a:t>
            </a:r>
            <a:r>
              <a:rPr lang="en-US" sz="2900" dirty="0"/>
              <a:t> 1,5 jam </a:t>
            </a:r>
            <a:r>
              <a:rPr lang="en-US" sz="2900" dirty="0" err="1"/>
              <a:t>masing-masing</a:t>
            </a:r>
            <a:r>
              <a:rPr lang="en-US" sz="2900" dirty="0"/>
              <a:t> </a:t>
            </a:r>
            <a:r>
              <a:rPr lang="en-US" sz="2900" dirty="0" err="1"/>
              <a:t>dengan</a:t>
            </a:r>
            <a:r>
              <a:rPr lang="en-US" sz="2900" dirty="0"/>
              <a:t> Carrie </a:t>
            </a:r>
            <a:r>
              <a:rPr lang="en-US" sz="2900" dirty="0" err="1"/>
              <a:t>dan</a:t>
            </a:r>
            <a:r>
              <a:rPr lang="en-US" sz="2900" dirty="0"/>
              <a:t> </a:t>
            </a:r>
            <a:r>
              <a:rPr lang="en-US" sz="2900" dirty="0" err="1"/>
              <a:t>orang</a:t>
            </a:r>
            <a:r>
              <a:rPr lang="en-US" sz="2900" dirty="0"/>
              <a:t> </a:t>
            </a:r>
            <a:r>
              <a:rPr lang="en-US" sz="2900" dirty="0" err="1"/>
              <a:t>tuanya</a:t>
            </a:r>
            <a:r>
              <a:rPr lang="en-US" sz="2900" dirty="0"/>
              <a:t> </a:t>
            </a:r>
            <a:r>
              <a:rPr lang="en-US" sz="2900" dirty="0" err="1"/>
              <a:t>selama</a:t>
            </a:r>
            <a:r>
              <a:rPr lang="en-US" sz="2900" dirty="0"/>
              <a:t> 8 </a:t>
            </a:r>
            <a:r>
              <a:rPr lang="en-US" sz="2900" dirty="0" err="1"/>
              <a:t>minggu</a:t>
            </a:r>
            <a:r>
              <a:rPr lang="en-US" sz="2900" dirty="0"/>
              <a:t> </a:t>
            </a:r>
            <a:r>
              <a:rPr lang="en-US" sz="2900" dirty="0" err="1"/>
              <a:t>berikutnya</a:t>
            </a:r>
            <a:r>
              <a:rPr lang="en-US" sz="2900" dirty="0"/>
              <a:t>. </a:t>
            </a:r>
            <a:r>
              <a:rPr lang="en-US" sz="2900" dirty="0" err="1"/>
              <a:t>Ia</a:t>
            </a:r>
            <a:r>
              <a:rPr lang="en-US" sz="2900" dirty="0"/>
              <a:t> </a:t>
            </a:r>
            <a:r>
              <a:rPr lang="en-US" sz="2900" dirty="0" err="1"/>
              <a:t>menawarkan</a:t>
            </a:r>
            <a:r>
              <a:rPr lang="en-US" sz="2900" dirty="0"/>
              <a:t> </a:t>
            </a:r>
            <a:r>
              <a:rPr lang="en-US" sz="2900" dirty="0" err="1"/>
              <a:t>observasi</a:t>
            </a:r>
            <a:r>
              <a:rPr lang="en-US" sz="2900" dirty="0"/>
              <a:t>, </a:t>
            </a:r>
            <a:r>
              <a:rPr lang="en-US" sz="2900" dirty="0" err="1"/>
              <a:t>interpretasi</a:t>
            </a:r>
            <a:r>
              <a:rPr lang="en-US" sz="2900" dirty="0"/>
              <a:t>, </a:t>
            </a:r>
            <a:r>
              <a:rPr lang="en-US" sz="2900" dirty="0" err="1"/>
              <a:t>dan</a:t>
            </a:r>
            <a:r>
              <a:rPr lang="en-US" sz="2900" dirty="0"/>
              <a:t> </a:t>
            </a:r>
            <a:r>
              <a:rPr lang="en-US" sz="2900" dirty="0" err="1"/>
              <a:t>direksi</a:t>
            </a:r>
            <a:r>
              <a:rPr lang="en-US" sz="2900" dirty="0"/>
              <a:t> </a:t>
            </a:r>
            <a:r>
              <a:rPr lang="en-US" sz="2900" dirty="0" err="1"/>
              <a:t>berdasar</a:t>
            </a:r>
            <a:r>
              <a:rPr lang="en-US" sz="2900" dirty="0"/>
              <a:t> </a:t>
            </a:r>
            <a:r>
              <a:rPr lang="en-US" sz="2900" dirty="0" err="1"/>
              <a:t>formulasi</a:t>
            </a:r>
            <a:r>
              <a:rPr lang="en-US" sz="2900" dirty="0"/>
              <a:t> </a:t>
            </a:r>
            <a:r>
              <a:rPr lang="en-US" sz="2900" dirty="0" err="1"/>
              <a:t>masalah</a:t>
            </a:r>
            <a:r>
              <a:rPr lang="en-US" sz="2900" dirty="0"/>
              <a:t> </a:t>
            </a:r>
            <a:r>
              <a:rPr lang="en-US" sz="2900" dirty="0" err="1"/>
              <a:t>dan</a:t>
            </a:r>
            <a:r>
              <a:rPr lang="en-US" sz="2900" dirty="0"/>
              <a:t> </a:t>
            </a:r>
            <a:r>
              <a:rPr lang="en-US" sz="2900" dirty="0" err="1"/>
              <a:t>tujuan</a:t>
            </a:r>
            <a:r>
              <a:rPr lang="en-US" sz="2900" dirty="0"/>
              <a:t> </a:t>
            </a:r>
            <a:r>
              <a:rPr lang="en-US" sz="2900" dirty="0" err="1"/>
              <a:t>serta</a:t>
            </a:r>
            <a:r>
              <a:rPr lang="en-US" sz="2900" dirty="0"/>
              <a:t> </a:t>
            </a:r>
            <a:r>
              <a:rPr lang="en-US" sz="2900" dirty="0" err="1"/>
              <a:t>mencoba</a:t>
            </a:r>
            <a:r>
              <a:rPr lang="en-US" sz="2900" dirty="0"/>
              <a:t> </a:t>
            </a:r>
            <a:r>
              <a:rPr lang="en-US" sz="2900" dirty="0" err="1"/>
              <a:t>untuk</a:t>
            </a:r>
            <a:r>
              <a:rPr lang="en-US" sz="2900" dirty="0"/>
              <a:t> </a:t>
            </a:r>
            <a:r>
              <a:rPr lang="en-US" sz="2900" dirty="0" err="1"/>
              <a:t>mempersiapkan</a:t>
            </a:r>
            <a:r>
              <a:rPr lang="en-US" sz="2900" dirty="0"/>
              <a:t> </a:t>
            </a:r>
            <a:r>
              <a:rPr lang="en-US" sz="2900" dirty="0" err="1"/>
              <a:t>orang</a:t>
            </a:r>
            <a:r>
              <a:rPr lang="en-US" sz="2900" dirty="0"/>
              <a:t> </a:t>
            </a:r>
            <a:r>
              <a:rPr lang="en-US" sz="2900" dirty="0" err="1"/>
              <a:t>tua</a:t>
            </a:r>
            <a:r>
              <a:rPr lang="en-US" sz="2900" dirty="0"/>
              <a:t> </a:t>
            </a:r>
            <a:r>
              <a:rPr lang="en-US" sz="2900" dirty="0" err="1"/>
              <a:t>untuk</a:t>
            </a:r>
            <a:r>
              <a:rPr lang="en-US" sz="2900" dirty="0"/>
              <a:t> </a:t>
            </a:r>
            <a:r>
              <a:rPr lang="en-US" sz="2900" dirty="0" err="1"/>
              <a:t>berkoping</a:t>
            </a:r>
            <a:r>
              <a:rPr lang="en-US" sz="2900" dirty="0"/>
              <a:t> </a:t>
            </a:r>
            <a:r>
              <a:rPr lang="en-US" sz="2900" dirty="0" err="1"/>
              <a:t>dengan</a:t>
            </a:r>
            <a:r>
              <a:rPr lang="en-US" sz="2900" dirty="0"/>
              <a:t> </a:t>
            </a:r>
            <a:r>
              <a:rPr lang="en-US" sz="2900" dirty="0" err="1"/>
              <a:t>masalah</a:t>
            </a:r>
            <a:r>
              <a:rPr lang="en-US" sz="2900" dirty="0"/>
              <a:t> </a:t>
            </a:r>
            <a:r>
              <a:rPr lang="en-US" sz="2900" dirty="0" err="1"/>
              <a:t>saat</a:t>
            </a:r>
            <a:r>
              <a:rPr lang="en-US" sz="2900" dirty="0"/>
              <a:t> </a:t>
            </a:r>
            <a:r>
              <a:rPr lang="en-US" sz="2900" dirty="0" err="1"/>
              <a:t>ini</a:t>
            </a:r>
            <a:r>
              <a:rPr lang="en-US" sz="2900" dirty="0"/>
              <a:t> </a:t>
            </a:r>
            <a:r>
              <a:rPr lang="en-US" sz="2900" dirty="0" err="1"/>
              <a:t>dan</a:t>
            </a:r>
            <a:r>
              <a:rPr lang="en-US" sz="2900" dirty="0"/>
              <a:t> yang </a:t>
            </a:r>
            <a:r>
              <a:rPr lang="en-US" sz="2900" dirty="0" err="1"/>
              <a:t>mungkin</a:t>
            </a:r>
            <a:r>
              <a:rPr lang="en-US" sz="2900" dirty="0"/>
              <a:t> </a:t>
            </a:r>
            <a:r>
              <a:rPr lang="en-US" sz="2900" dirty="0" err="1"/>
              <a:t>muncul</a:t>
            </a:r>
            <a:r>
              <a:rPr lang="en-US" sz="2900" dirty="0"/>
              <a:t>. </a:t>
            </a:r>
          </a:p>
          <a:p>
            <a:pPr eaLnBrk="1" hangingPunct="1">
              <a:defRPr/>
            </a:pPr>
            <a:r>
              <a:rPr lang="en-US" sz="2900" dirty="0" err="1"/>
              <a:t>Walaupun</a:t>
            </a:r>
            <a:r>
              <a:rPr lang="en-US" sz="2900" dirty="0"/>
              <a:t> Carrie </a:t>
            </a:r>
            <a:r>
              <a:rPr lang="en-US" sz="2900" dirty="0" err="1"/>
              <a:t>tidak</a:t>
            </a:r>
            <a:r>
              <a:rPr lang="en-US" sz="2900" dirty="0"/>
              <a:t> </a:t>
            </a:r>
            <a:r>
              <a:rPr lang="en-US" sz="2900" dirty="0" err="1"/>
              <a:t>menunjukan</a:t>
            </a:r>
            <a:r>
              <a:rPr lang="en-US" sz="2900" dirty="0"/>
              <a:t> </a:t>
            </a:r>
            <a:r>
              <a:rPr lang="en-US" sz="2900" dirty="0" err="1"/>
              <a:t>setuju</a:t>
            </a:r>
            <a:r>
              <a:rPr lang="en-US" sz="2900" dirty="0"/>
              <a:t> </a:t>
            </a:r>
            <a:r>
              <a:rPr lang="en-US" sz="2900" dirty="0" err="1"/>
              <a:t>dengan</a:t>
            </a:r>
            <a:r>
              <a:rPr lang="en-US" sz="2900" dirty="0"/>
              <a:t> </a:t>
            </a:r>
            <a:r>
              <a:rPr lang="en-US" sz="2900" dirty="0" err="1"/>
              <a:t>semua</a:t>
            </a:r>
            <a:r>
              <a:rPr lang="en-US" sz="2900" dirty="0"/>
              <a:t> </a:t>
            </a:r>
            <a:r>
              <a:rPr lang="en-US" sz="2900" dirty="0" err="1"/>
              <a:t>observasi</a:t>
            </a:r>
            <a:r>
              <a:rPr lang="en-US" sz="2900" dirty="0"/>
              <a:t> </a:t>
            </a:r>
            <a:r>
              <a:rPr lang="en-US" sz="2900" dirty="0" err="1"/>
              <a:t>dan</a:t>
            </a:r>
            <a:r>
              <a:rPr lang="en-US" sz="2900" dirty="0"/>
              <a:t> </a:t>
            </a:r>
            <a:r>
              <a:rPr lang="en-US" sz="2900" dirty="0" err="1"/>
              <a:t>interpretasi</a:t>
            </a:r>
            <a:r>
              <a:rPr lang="en-US" sz="2900" dirty="0"/>
              <a:t> </a:t>
            </a:r>
            <a:r>
              <a:rPr lang="en-US" sz="2900" dirty="0" err="1"/>
              <a:t>terapis</a:t>
            </a:r>
            <a:r>
              <a:rPr lang="en-US" sz="2900" dirty="0"/>
              <a:t> </a:t>
            </a:r>
            <a:r>
              <a:rPr lang="en-US" sz="2900" dirty="0" err="1"/>
              <a:t>namun</a:t>
            </a:r>
            <a:r>
              <a:rPr lang="en-US" sz="2900" dirty="0"/>
              <a:t> </a:t>
            </a:r>
            <a:r>
              <a:rPr lang="en-US" sz="2900" dirty="0" err="1"/>
              <a:t>orang</a:t>
            </a:r>
            <a:r>
              <a:rPr lang="en-US" sz="2900" dirty="0"/>
              <a:t> </a:t>
            </a:r>
            <a:r>
              <a:rPr lang="en-US" sz="2900" dirty="0" err="1"/>
              <a:t>tuanya</a:t>
            </a:r>
            <a:r>
              <a:rPr lang="en-US" sz="2900" dirty="0"/>
              <a:t> </a:t>
            </a:r>
            <a:r>
              <a:rPr lang="en-US" sz="2900" dirty="0" err="1"/>
              <a:t>melaporkan</a:t>
            </a:r>
            <a:r>
              <a:rPr lang="en-US" sz="2900" dirty="0"/>
              <a:t> </a:t>
            </a:r>
            <a:r>
              <a:rPr lang="en-US" sz="2900" dirty="0" err="1"/>
              <a:t>perbaikan</a:t>
            </a:r>
            <a:r>
              <a:rPr lang="en-US" sz="2900" dirty="0"/>
              <a:t> </a:t>
            </a:r>
            <a:r>
              <a:rPr lang="en-US" sz="2900" dirty="0" err="1"/>
              <a:t>gejala</a:t>
            </a:r>
            <a:r>
              <a:rPr lang="en-US" sz="2900" dirty="0"/>
              <a:t> Carrie. </a:t>
            </a:r>
            <a:r>
              <a:rPr lang="en-US" sz="2900" dirty="0" err="1"/>
              <a:t>Mereka</a:t>
            </a:r>
            <a:r>
              <a:rPr lang="en-US" sz="2900" dirty="0"/>
              <a:t> </a:t>
            </a:r>
            <a:r>
              <a:rPr lang="en-US" sz="2900" dirty="0" err="1"/>
              <a:t>juga</a:t>
            </a:r>
            <a:r>
              <a:rPr lang="en-US" sz="2900" dirty="0"/>
              <a:t> </a:t>
            </a:r>
            <a:r>
              <a:rPr lang="en-US" sz="2900" dirty="0" err="1"/>
              <a:t>mulai</a:t>
            </a:r>
            <a:r>
              <a:rPr lang="en-US" sz="2900" dirty="0"/>
              <a:t> </a:t>
            </a:r>
            <a:r>
              <a:rPr lang="en-US" sz="2900" dirty="0" err="1"/>
              <a:t>mengubah</a:t>
            </a:r>
            <a:r>
              <a:rPr lang="en-US" sz="2900" dirty="0"/>
              <a:t> </a:t>
            </a:r>
            <a:r>
              <a:rPr lang="en-US" sz="2900" dirty="0" err="1"/>
              <a:t>pandangan</a:t>
            </a:r>
            <a:r>
              <a:rPr lang="en-US" sz="2900" dirty="0"/>
              <a:t> </a:t>
            </a:r>
            <a:r>
              <a:rPr lang="en-US" sz="2900" dirty="0" err="1"/>
              <a:t>dan</a:t>
            </a:r>
            <a:r>
              <a:rPr lang="en-US" sz="2900" dirty="0"/>
              <a:t> </a:t>
            </a:r>
            <a:r>
              <a:rPr lang="en-US" sz="2900" dirty="0" err="1"/>
              <a:t>cara</a:t>
            </a:r>
            <a:r>
              <a:rPr lang="en-US" sz="2900" dirty="0"/>
              <a:t> </a:t>
            </a:r>
            <a:r>
              <a:rPr lang="en-US" sz="2900" dirty="0" err="1"/>
              <a:t>mengasuh</a:t>
            </a:r>
            <a:r>
              <a:rPr lang="en-US" sz="2900" dirty="0"/>
              <a:t> Carrie. </a:t>
            </a:r>
          </a:p>
          <a:p>
            <a:pPr eaLnBrk="1" hangingPunct="1">
              <a:defRPr/>
            </a:pPr>
            <a:r>
              <a:rPr lang="en-US" sz="2900" dirty="0" err="1"/>
              <a:t>Setelah</a:t>
            </a:r>
            <a:r>
              <a:rPr lang="en-US" sz="2900" dirty="0"/>
              <a:t> </a:t>
            </a:r>
            <a:r>
              <a:rPr lang="en-US" sz="2900" dirty="0" err="1"/>
              <a:t>minggu</a:t>
            </a:r>
            <a:r>
              <a:rPr lang="en-US" sz="2900" dirty="0"/>
              <a:t> ke-9, </a:t>
            </a:r>
            <a:r>
              <a:rPr lang="en-US" sz="2900" dirty="0" err="1"/>
              <a:t>mereka</a:t>
            </a:r>
            <a:r>
              <a:rPr lang="en-US" sz="2900" dirty="0"/>
              <a:t> </a:t>
            </a:r>
            <a:r>
              <a:rPr lang="en-US" sz="2900" dirty="0" err="1"/>
              <a:t>melaporkan</a:t>
            </a:r>
            <a:r>
              <a:rPr lang="en-US" sz="2900" dirty="0"/>
              <a:t> </a:t>
            </a:r>
            <a:r>
              <a:rPr lang="en-US" sz="2900" dirty="0" err="1"/>
              <a:t>ketakutannya</a:t>
            </a:r>
            <a:r>
              <a:rPr lang="en-US" sz="2900" dirty="0"/>
              <a:t> </a:t>
            </a:r>
            <a:r>
              <a:rPr lang="en-US" sz="2900" dirty="0" err="1"/>
              <a:t>kadang</a:t>
            </a:r>
            <a:r>
              <a:rPr lang="en-US" sz="2900" dirty="0"/>
              <a:t> </a:t>
            </a:r>
            <a:r>
              <a:rPr lang="en-US" sz="2900" dirty="0" err="1"/>
              <a:t>muncul</a:t>
            </a:r>
            <a:r>
              <a:rPr lang="en-US" sz="2900" dirty="0"/>
              <a:t> </a:t>
            </a:r>
            <a:r>
              <a:rPr lang="en-US" sz="2900" dirty="0" err="1"/>
              <a:t>namun</a:t>
            </a:r>
            <a:r>
              <a:rPr lang="en-US" sz="2900" dirty="0"/>
              <a:t> </a:t>
            </a:r>
            <a:r>
              <a:rPr lang="en-US" sz="2900" dirty="0" err="1"/>
              <a:t>kadang</a:t>
            </a:r>
            <a:r>
              <a:rPr lang="en-US" sz="2900" dirty="0"/>
              <a:t> </a:t>
            </a:r>
            <a:r>
              <a:rPr lang="en-US" sz="2900" dirty="0" err="1"/>
              <a:t>sangat</a:t>
            </a:r>
            <a:r>
              <a:rPr lang="en-US" sz="2900" dirty="0"/>
              <a:t> </a:t>
            </a:r>
            <a:r>
              <a:rPr lang="en-US" sz="2900" dirty="0" err="1"/>
              <a:t>berkurang</a:t>
            </a:r>
            <a:r>
              <a:rPr lang="en-US" sz="2900" dirty="0"/>
              <a:t>. </a:t>
            </a:r>
            <a:r>
              <a:rPr lang="en-US" sz="2900" dirty="0" err="1"/>
              <a:t>Ia</a:t>
            </a:r>
            <a:r>
              <a:rPr lang="en-US" sz="2900" dirty="0"/>
              <a:t> </a:t>
            </a:r>
            <a:r>
              <a:rPr lang="en-US" sz="2900" dirty="0" err="1"/>
              <a:t>juga</a:t>
            </a:r>
            <a:r>
              <a:rPr lang="en-US" sz="2900" dirty="0"/>
              <a:t> </a:t>
            </a:r>
            <a:r>
              <a:rPr lang="en-US" sz="2900" dirty="0" err="1"/>
              <a:t>sudah</a:t>
            </a:r>
            <a:r>
              <a:rPr lang="en-US" sz="2900" dirty="0"/>
              <a:t> </a:t>
            </a:r>
            <a:r>
              <a:rPr lang="en-US" sz="2900" dirty="0" err="1"/>
              <a:t>bisa</a:t>
            </a:r>
            <a:r>
              <a:rPr lang="en-US" sz="2900" dirty="0"/>
              <a:t> </a:t>
            </a:r>
            <a:r>
              <a:rPr lang="en-US" sz="2900" dirty="0" err="1"/>
              <a:t>tidur</a:t>
            </a:r>
            <a:r>
              <a:rPr lang="en-US" sz="2900" dirty="0"/>
              <a:t> </a:t>
            </a:r>
            <a:r>
              <a:rPr lang="en-US" sz="2900" dirty="0" err="1"/>
              <a:t>tanpa</a:t>
            </a:r>
            <a:r>
              <a:rPr lang="en-US" sz="2900" dirty="0"/>
              <a:t> </a:t>
            </a:r>
            <a:r>
              <a:rPr lang="en-US" sz="2900" dirty="0" err="1"/>
              <a:t>terganggu</a:t>
            </a:r>
            <a:r>
              <a:rPr lang="en-US" sz="2900" dirty="0"/>
              <a:t> </a:t>
            </a:r>
            <a:r>
              <a:rPr lang="en-US" sz="2900" dirty="0" err="1"/>
              <a:t>dan</a:t>
            </a:r>
            <a:r>
              <a:rPr lang="en-US" sz="2900" dirty="0"/>
              <a:t> </a:t>
            </a:r>
            <a:r>
              <a:rPr lang="en-US" sz="2900" dirty="0" err="1"/>
              <a:t>performa</a:t>
            </a:r>
            <a:r>
              <a:rPr lang="en-US" sz="2900" dirty="0"/>
              <a:t> </a:t>
            </a:r>
            <a:r>
              <a:rPr lang="en-US" sz="2900" dirty="0" err="1"/>
              <a:t>akademiknya</a:t>
            </a:r>
            <a:r>
              <a:rPr lang="en-US" sz="2900" dirty="0"/>
              <a:t> </a:t>
            </a:r>
            <a:r>
              <a:rPr lang="en-US" sz="2900" dirty="0" err="1"/>
              <a:t>meningkat</a:t>
            </a:r>
            <a:r>
              <a:rPr lang="en-US" sz="2900" dirty="0"/>
              <a:t> </a:t>
            </a:r>
            <a:r>
              <a:rPr lang="en-US" sz="2900" dirty="0" err="1"/>
              <a:t>signifikan</a:t>
            </a:r>
            <a:r>
              <a:rPr lang="en-US" sz="2900" dirty="0"/>
              <a:t> </a:t>
            </a:r>
            <a:r>
              <a:rPr lang="en-US" sz="2900" dirty="0" err="1"/>
              <a:t>walaupun</a:t>
            </a:r>
            <a:r>
              <a:rPr lang="en-US" sz="2900" dirty="0"/>
              <a:t> </a:t>
            </a:r>
            <a:r>
              <a:rPr lang="en-US" sz="2900" dirty="0" err="1"/>
              <a:t>ia</a:t>
            </a:r>
            <a:r>
              <a:rPr lang="en-US" sz="2900" dirty="0"/>
              <a:t> </a:t>
            </a:r>
            <a:r>
              <a:rPr lang="en-US" sz="2900" dirty="0" err="1"/>
              <a:t>masih</a:t>
            </a:r>
            <a:r>
              <a:rPr lang="en-US" sz="2900" dirty="0"/>
              <a:t> </a:t>
            </a:r>
            <a:r>
              <a:rPr lang="en-US" sz="2900" dirty="0" err="1"/>
              <a:t>memiliki</a:t>
            </a:r>
            <a:r>
              <a:rPr lang="en-US" sz="2900" dirty="0"/>
              <a:t> </a:t>
            </a:r>
            <a:r>
              <a:rPr lang="en-US" sz="2900" dirty="0" err="1"/>
              <a:t>masalah</a:t>
            </a:r>
            <a:r>
              <a:rPr lang="en-US" sz="2900" dirty="0"/>
              <a:t> </a:t>
            </a:r>
            <a:r>
              <a:rPr lang="en-US" sz="2900" dirty="0" err="1"/>
              <a:t>dengan</a:t>
            </a:r>
            <a:r>
              <a:rPr lang="en-US" sz="2900" dirty="0"/>
              <a:t> </a:t>
            </a:r>
            <a:r>
              <a:rPr lang="en-US" sz="2900" dirty="0" err="1"/>
              <a:t>teman</a:t>
            </a:r>
            <a:r>
              <a:rPr lang="en-US" sz="2900" dirty="0"/>
              <a:t> </a:t>
            </a:r>
            <a:r>
              <a:rPr lang="en-US" sz="2900" dirty="0" err="1"/>
              <a:t>sebayanya</a:t>
            </a:r>
            <a:r>
              <a:rPr lang="en-US" sz="2900"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76200" y="76200"/>
            <a:ext cx="8915400" cy="6553200"/>
          </a:xfrm>
        </p:spPr>
        <p:txBody>
          <a:bodyPr/>
          <a:lstStyle/>
          <a:p>
            <a:pPr eaLnBrk="1" hangingPunct="1"/>
            <a:r>
              <a:rPr lang="en-US" dirty="0" err="1"/>
              <a:t>Pada</a:t>
            </a:r>
            <a:r>
              <a:rPr lang="en-US" dirty="0"/>
              <a:t> </a:t>
            </a:r>
            <a:r>
              <a:rPr lang="en-US" dirty="0" err="1"/>
              <a:t>terminasi</a:t>
            </a:r>
            <a:r>
              <a:rPr lang="en-US" dirty="0"/>
              <a:t> </a:t>
            </a:r>
            <a:r>
              <a:rPr lang="en-US" dirty="0" err="1"/>
              <a:t>terapi</a:t>
            </a:r>
            <a:r>
              <a:rPr lang="en-US" dirty="0"/>
              <a:t>, Carrie </a:t>
            </a:r>
            <a:r>
              <a:rPr lang="en-US" dirty="0" err="1"/>
              <a:t>menyatakan</a:t>
            </a:r>
            <a:r>
              <a:rPr lang="en-US" dirty="0"/>
              <a:t> </a:t>
            </a:r>
            <a:r>
              <a:rPr lang="en-US" dirty="0" err="1"/>
              <a:t>secara</a:t>
            </a:r>
            <a:r>
              <a:rPr lang="en-US" dirty="0"/>
              <a:t> verbal </a:t>
            </a:r>
            <a:r>
              <a:rPr lang="en-US" dirty="0" err="1"/>
              <a:t>bahwa</a:t>
            </a:r>
            <a:r>
              <a:rPr lang="en-US" dirty="0"/>
              <a:t> </a:t>
            </a:r>
            <a:r>
              <a:rPr lang="en-US" dirty="0" err="1"/>
              <a:t>perpisahan</a:t>
            </a:r>
            <a:r>
              <a:rPr lang="en-US" dirty="0"/>
              <a:t> </a:t>
            </a:r>
            <a:r>
              <a:rPr lang="en-US" dirty="0" err="1"/>
              <a:t>ini</a:t>
            </a:r>
            <a:r>
              <a:rPr lang="en-US" dirty="0"/>
              <a:t>  </a:t>
            </a:r>
            <a:r>
              <a:rPr lang="en-US" dirty="0" err="1"/>
              <a:t>mirip</a:t>
            </a:r>
            <a:r>
              <a:rPr lang="en-US" dirty="0"/>
              <a:t> </a:t>
            </a:r>
            <a:r>
              <a:rPr lang="en-US" dirty="0" err="1"/>
              <a:t>dengan</a:t>
            </a:r>
            <a:r>
              <a:rPr lang="en-US" dirty="0"/>
              <a:t> </a:t>
            </a:r>
            <a:r>
              <a:rPr lang="en-US" dirty="0" err="1"/>
              <a:t>perpisahan</a:t>
            </a:r>
            <a:r>
              <a:rPr lang="en-US" dirty="0"/>
              <a:t> </a:t>
            </a:r>
            <a:r>
              <a:rPr lang="en-US" dirty="0" err="1"/>
              <a:t>dengan</a:t>
            </a:r>
            <a:r>
              <a:rPr lang="en-US" dirty="0"/>
              <a:t> </a:t>
            </a:r>
            <a:r>
              <a:rPr lang="en-US" dirty="0" err="1"/>
              <a:t>ibunya</a:t>
            </a:r>
            <a:r>
              <a:rPr lang="en-US" dirty="0"/>
              <a:t> </a:t>
            </a:r>
            <a:r>
              <a:rPr lang="en-US" dirty="0" err="1"/>
              <a:t>namun</a:t>
            </a:r>
            <a:r>
              <a:rPr lang="en-US" dirty="0"/>
              <a:t> </a:t>
            </a:r>
            <a:r>
              <a:rPr lang="en-US" dirty="0" err="1"/>
              <a:t>ia</a:t>
            </a:r>
            <a:r>
              <a:rPr lang="en-US" dirty="0"/>
              <a:t> </a:t>
            </a:r>
            <a:r>
              <a:rPr lang="en-US" dirty="0" err="1"/>
              <a:t>sudah</a:t>
            </a:r>
            <a:r>
              <a:rPr lang="en-US" dirty="0"/>
              <a:t> </a:t>
            </a:r>
            <a:r>
              <a:rPr lang="en-US" dirty="0" err="1"/>
              <a:t>mampu</a:t>
            </a:r>
            <a:r>
              <a:rPr lang="en-US" dirty="0"/>
              <a:t> </a:t>
            </a:r>
            <a:r>
              <a:rPr lang="en-US" dirty="0" err="1"/>
              <a:t>berkoping</a:t>
            </a:r>
            <a:r>
              <a:rPr lang="en-US" dirty="0"/>
              <a:t> </a:t>
            </a:r>
            <a:r>
              <a:rPr lang="en-US" dirty="0" err="1"/>
              <a:t>terhadap</a:t>
            </a:r>
            <a:r>
              <a:rPr lang="en-US" dirty="0"/>
              <a:t> </a:t>
            </a:r>
            <a:r>
              <a:rPr lang="en-US" dirty="0" err="1"/>
              <a:t>hal</a:t>
            </a:r>
            <a:r>
              <a:rPr lang="en-US" dirty="0"/>
              <a:t> </a:t>
            </a:r>
            <a:r>
              <a:rPr lang="en-US" dirty="0" err="1"/>
              <a:t>ini</a:t>
            </a:r>
            <a:r>
              <a:rPr lang="en-US" dirty="0"/>
              <a:t> </a:t>
            </a:r>
            <a:r>
              <a:rPr lang="en-US" dirty="0" err="1"/>
              <a:t>saat</a:t>
            </a:r>
            <a:r>
              <a:rPr lang="en-US" dirty="0"/>
              <a:t> </a:t>
            </a:r>
            <a:r>
              <a:rPr lang="en-US" dirty="0" err="1"/>
              <a:t>ini</a:t>
            </a:r>
            <a:r>
              <a:rPr lang="en-US" dirty="0"/>
              <a:t>. </a:t>
            </a:r>
            <a:r>
              <a:rPr lang="en-US" dirty="0" err="1"/>
              <a:t>Orang</a:t>
            </a:r>
            <a:r>
              <a:rPr lang="en-US" dirty="0"/>
              <a:t> </a:t>
            </a:r>
            <a:r>
              <a:rPr lang="en-US" dirty="0" err="1"/>
              <a:t>tuanya</a:t>
            </a:r>
            <a:r>
              <a:rPr lang="en-US" dirty="0"/>
              <a:t> </a:t>
            </a:r>
            <a:r>
              <a:rPr lang="en-US" dirty="0" err="1"/>
              <a:t>diberitahu</a:t>
            </a:r>
            <a:r>
              <a:rPr lang="en-US" dirty="0"/>
              <a:t> </a:t>
            </a:r>
            <a:r>
              <a:rPr lang="en-US" dirty="0" err="1"/>
              <a:t>bahwa</a:t>
            </a:r>
            <a:r>
              <a:rPr lang="en-US" dirty="0"/>
              <a:t> </a:t>
            </a:r>
            <a:r>
              <a:rPr lang="en-US" dirty="0" err="1"/>
              <a:t>kesulitan</a:t>
            </a:r>
            <a:r>
              <a:rPr lang="en-US" dirty="0"/>
              <a:t> yang </a:t>
            </a:r>
            <a:r>
              <a:rPr lang="en-US" dirty="0" err="1"/>
              <a:t>dialami</a:t>
            </a:r>
            <a:r>
              <a:rPr lang="en-US" dirty="0"/>
              <a:t> Carrie </a:t>
            </a:r>
            <a:r>
              <a:rPr lang="en-US" dirty="0" err="1"/>
              <a:t>mungkin</a:t>
            </a:r>
            <a:r>
              <a:rPr lang="en-US" dirty="0"/>
              <a:t> </a:t>
            </a:r>
            <a:r>
              <a:rPr lang="en-US" dirty="0" err="1"/>
              <a:t>berlanjut</a:t>
            </a:r>
            <a:r>
              <a:rPr lang="en-US" dirty="0"/>
              <a:t> </a:t>
            </a:r>
            <a:r>
              <a:rPr lang="en-US" dirty="0" err="1"/>
              <a:t>hingga</a:t>
            </a:r>
            <a:r>
              <a:rPr lang="en-US" dirty="0"/>
              <a:t> </a:t>
            </a:r>
            <a:r>
              <a:rPr lang="en-US" dirty="0" err="1"/>
              <a:t>derajat</a:t>
            </a:r>
            <a:r>
              <a:rPr lang="en-US" dirty="0"/>
              <a:t> </a:t>
            </a:r>
            <a:r>
              <a:rPr lang="en-US" dirty="0" err="1"/>
              <a:t>tertentu</a:t>
            </a:r>
            <a:r>
              <a:rPr lang="en-US" dirty="0"/>
              <a:t> </a:t>
            </a:r>
            <a:r>
              <a:rPr lang="en-US" dirty="0" err="1"/>
              <a:t>dan</a:t>
            </a:r>
            <a:r>
              <a:rPr lang="en-US" dirty="0"/>
              <a:t> </a:t>
            </a:r>
            <a:r>
              <a:rPr lang="en-US" dirty="0" err="1"/>
              <a:t>bahwa</a:t>
            </a:r>
            <a:r>
              <a:rPr lang="en-US" dirty="0"/>
              <a:t> </a:t>
            </a:r>
            <a:r>
              <a:rPr lang="en-US" dirty="0" err="1"/>
              <a:t>konsistensi</a:t>
            </a:r>
            <a:r>
              <a:rPr lang="en-US" dirty="0"/>
              <a:t> </a:t>
            </a:r>
            <a:r>
              <a:rPr lang="en-US" dirty="0" err="1"/>
              <a:t>mereka</a:t>
            </a:r>
            <a:r>
              <a:rPr lang="en-US" dirty="0"/>
              <a:t> </a:t>
            </a:r>
            <a:r>
              <a:rPr lang="en-US" dirty="0" err="1"/>
              <a:t>dalam</a:t>
            </a:r>
            <a:r>
              <a:rPr lang="en-US" dirty="0"/>
              <a:t> </a:t>
            </a:r>
            <a:r>
              <a:rPr lang="en-US" dirty="0" err="1"/>
              <a:t>mengatasinya</a:t>
            </a:r>
            <a:r>
              <a:rPr lang="en-US" dirty="0"/>
              <a:t> </a:t>
            </a:r>
            <a:r>
              <a:rPr lang="en-US" dirty="0" err="1"/>
              <a:t>akan</a:t>
            </a:r>
            <a:r>
              <a:rPr lang="en-US" dirty="0"/>
              <a:t> </a:t>
            </a:r>
            <a:r>
              <a:rPr lang="en-US" dirty="0" err="1"/>
              <a:t>esensial</a:t>
            </a:r>
            <a:r>
              <a:rPr lang="en-US" dirty="0"/>
              <a:t> </a:t>
            </a:r>
            <a:r>
              <a:rPr lang="en-US" dirty="0" err="1"/>
              <a:t>untuk</a:t>
            </a:r>
            <a:r>
              <a:rPr lang="en-US" dirty="0"/>
              <a:t> </a:t>
            </a:r>
            <a:r>
              <a:rPr lang="en-US" dirty="0" err="1"/>
              <a:t>perbaikan</a:t>
            </a:r>
            <a:r>
              <a:rPr lang="en-US" dirty="0"/>
              <a:t> Carrie </a:t>
            </a:r>
            <a:r>
              <a:rPr lang="en-US" dirty="0" err="1"/>
              <a:t>ke</a:t>
            </a:r>
            <a:r>
              <a:rPr lang="en-US" dirty="0"/>
              <a:t> </a:t>
            </a:r>
            <a:r>
              <a:rPr lang="en-US" dirty="0" err="1"/>
              <a:t>depannya</a:t>
            </a:r>
            <a:r>
              <a:rPr lang="en-US" dirty="0"/>
              <a:t>. </a:t>
            </a:r>
          </a:p>
          <a:p>
            <a:pPr eaLnBrk="1" hangingPunct="1"/>
            <a:r>
              <a:rPr lang="en-US" dirty="0" err="1"/>
              <a:t>Satu</a:t>
            </a:r>
            <a:r>
              <a:rPr lang="en-US" dirty="0"/>
              <a:t> </a:t>
            </a:r>
            <a:r>
              <a:rPr lang="en-US" dirty="0" err="1"/>
              <a:t>tahun</a:t>
            </a:r>
            <a:r>
              <a:rPr lang="en-US" dirty="0"/>
              <a:t> </a:t>
            </a:r>
            <a:r>
              <a:rPr lang="en-US" dirty="0" err="1"/>
              <a:t>kemudian</a:t>
            </a:r>
            <a:r>
              <a:rPr lang="en-US" dirty="0"/>
              <a:t>, </a:t>
            </a:r>
            <a:r>
              <a:rPr lang="en-US" dirty="0" err="1"/>
              <a:t>keluarga</a:t>
            </a:r>
            <a:r>
              <a:rPr lang="en-US" dirty="0"/>
              <a:t> </a:t>
            </a:r>
            <a:r>
              <a:rPr lang="en-US" dirty="0" err="1"/>
              <a:t>melaporkan</a:t>
            </a:r>
            <a:r>
              <a:rPr lang="en-US" dirty="0"/>
              <a:t> </a:t>
            </a:r>
            <a:r>
              <a:rPr lang="en-US" dirty="0" err="1"/>
              <a:t>semua</a:t>
            </a:r>
            <a:r>
              <a:rPr lang="en-US" dirty="0"/>
              <a:t> </a:t>
            </a:r>
            <a:r>
              <a:rPr lang="en-US" dirty="0" err="1"/>
              <a:t>gejala</a:t>
            </a:r>
            <a:r>
              <a:rPr lang="en-US" dirty="0"/>
              <a:t> Carrie </a:t>
            </a:r>
            <a:r>
              <a:rPr lang="en-US" dirty="0" err="1"/>
              <a:t>sudah</a:t>
            </a:r>
            <a:r>
              <a:rPr lang="en-US" dirty="0"/>
              <a:t> </a:t>
            </a:r>
            <a:r>
              <a:rPr lang="en-US" dirty="0" err="1"/>
              <a:t>hilang</a:t>
            </a:r>
            <a:r>
              <a:rPr lang="en-US" dirty="0"/>
              <a:t> </a:t>
            </a:r>
            <a:r>
              <a:rPr lang="en-US" dirty="0" err="1"/>
              <a:t>dengan</a:t>
            </a:r>
            <a:r>
              <a:rPr lang="en-US" dirty="0"/>
              <a:t> </a:t>
            </a:r>
            <a:r>
              <a:rPr lang="en-US" dirty="0" err="1"/>
              <a:t>hanya</a:t>
            </a:r>
            <a:r>
              <a:rPr lang="en-US" dirty="0"/>
              <a:t> </a:t>
            </a:r>
            <a:r>
              <a:rPr lang="en-US" dirty="0" err="1"/>
              <a:t>gejala</a:t>
            </a:r>
            <a:r>
              <a:rPr lang="en-US" dirty="0"/>
              <a:t> </a:t>
            </a:r>
            <a:r>
              <a:rPr lang="en-US" dirty="0" err="1"/>
              <a:t>sisa</a:t>
            </a:r>
            <a:r>
              <a:rPr lang="en-US" dirty="0"/>
              <a:t> </a:t>
            </a:r>
            <a:r>
              <a:rPr lang="en-US" dirty="0" err="1"/>
              <a:t>kecemasan</a:t>
            </a:r>
            <a:r>
              <a:rPr lang="en-US" dirty="0"/>
              <a:t> </a:t>
            </a:r>
            <a:r>
              <a:rPr lang="en-US" dirty="0" err="1"/>
              <a:t>ringan</a:t>
            </a:r>
            <a:r>
              <a:rPr lang="en-US" dirty="0"/>
              <a:t> </a:t>
            </a:r>
            <a:r>
              <a:rPr lang="en-US" dirty="0" err="1"/>
              <a:t>dan</a:t>
            </a:r>
            <a:r>
              <a:rPr lang="en-US" dirty="0"/>
              <a:t> </a:t>
            </a:r>
            <a:r>
              <a:rPr lang="en-US" dirty="0" err="1"/>
              <a:t>saat</a:t>
            </a:r>
            <a:r>
              <a:rPr lang="en-US" dirty="0"/>
              <a:t> </a:t>
            </a:r>
            <a:r>
              <a:rPr lang="en-US" dirty="0" err="1"/>
              <a:t>ini</a:t>
            </a:r>
            <a:r>
              <a:rPr lang="en-US" dirty="0"/>
              <a:t> </a:t>
            </a:r>
            <a:r>
              <a:rPr lang="en-US" dirty="0" err="1"/>
              <a:t>ia</a:t>
            </a:r>
            <a:r>
              <a:rPr lang="en-US" dirty="0"/>
              <a:t> </a:t>
            </a:r>
            <a:r>
              <a:rPr lang="en-US" dirty="0" err="1"/>
              <a:t>mampu</a:t>
            </a:r>
            <a:r>
              <a:rPr lang="en-US" dirty="0"/>
              <a:t> </a:t>
            </a:r>
            <a:r>
              <a:rPr lang="en-US" dirty="0" err="1"/>
              <a:t>bermain</a:t>
            </a:r>
            <a:r>
              <a:rPr lang="en-US" dirty="0"/>
              <a:t> </a:t>
            </a:r>
            <a:r>
              <a:rPr lang="en-US" dirty="0" err="1"/>
              <a:t>dengan</a:t>
            </a:r>
            <a:r>
              <a:rPr lang="en-US" dirty="0"/>
              <a:t> </a:t>
            </a:r>
            <a:r>
              <a:rPr lang="en-US" dirty="0" err="1"/>
              <a:t>anak-anak</a:t>
            </a:r>
            <a:r>
              <a:rPr lang="en-US" dirty="0"/>
              <a:t> </a:t>
            </a:r>
            <a:r>
              <a:rPr lang="en-US" dirty="0" err="1"/>
              <a:t>lainnya</a:t>
            </a:r>
            <a:r>
              <a:rPr lang="en-US"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228600" y="304800"/>
            <a:ext cx="8686800" cy="6248400"/>
          </a:xfrm>
        </p:spPr>
        <p:txBody>
          <a:bodyPr/>
          <a:lstStyle/>
          <a:p>
            <a:pPr eaLnBrk="1" hangingPunct="1"/>
            <a:r>
              <a:rPr lang="en-US" dirty="0" err="1"/>
              <a:t>Walaupun</a:t>
            </a:r>
            <a:r>
              <a:rPr lang="en-US" dirty="0"/>
              <a:t> </a:t>
            </a:r>
            <a:r>
              <a:rPr lang="en-US" dirty="0" err="1"/>
              <a:t>ia</a:t>
            </a:r>
            <a:r>
              <a:rPr lang="en-US" dirty="0"/>
              <a:t> </a:t>
            </a:r>
            <a:r>
              <a:rPr lang="en-US" dirty="0" err="1"/>
              <a:t>menyatakan</a:t>
            </a:r>
            <a:r>
              <a:rPr lang="en-US" dirty="0"/>
              <a:t> </a:t>
            </a:r>
            <a:r>
              <a:rPr lang="en-US" dirty="0" err="1"/>
              <a:t>pada</a:t>
            </a:r>
            <a:r>
              <a:rPr lang="en-US" dirty="0"/>
              <a:t> </a:t>
            </a:r>
            <a:r>
              <a:rPr lang="en-US" dirty="0" err="1"/>
              <a:t>orang</a:t>
            </a:r>
            <a:r>
              <a:rPr lang="en-US" dirty="0"/>
              <a:t> </a:t>
            </a:r>
            <a:r>
              <a:rPr lang="en-US" dirty="0" err="1"/>
              <a:t>tua</a:t>
            </a:r>
            <a:r>
              <a:rPr lang="en-US" dirty="0"/>
              <a:t> </a:t>
            </a:r>
            <a:r>
              <a:rPr lang="en-US" dirty="0" err="1"/>
              <a:t>bahwa</a:t>
            </a:r>
            <a:r>
              <a:rPr lang="en-US" dirty="0"/>
              <a:t> </a:t>
            </a:r>
            <a:r>
              <a:rPr lang="en-US" dirty="0" err="1"/>
              <a:t>ia</a:t>
            </a:r>
            <a:r>
              <a:rPr lang="en-US" dirty="0"/>
              <a:t> </a:t>
            </a:r>
            <a:r>
              <a:rPr lang="en-US" dirty="0" err="1"/>
              <a:t>tidak</a:t>
            </a:r>
            <a:r>
              <a:rPr lang="en-US" dirty="0"/>
              <a:t> </a:t>
            </a:r>
            <a:r>
              <a:rPr lang="en-US" dirty="0" err="1"/>
              <a:t>selalu</a:t>
            </a:r>
            <a:r>
              <a:rPr lang="en-US" dirty="0"/>
              <a:t> </a:t>
            </a:r>
            <a:r>
              <a:rPr lang="en-US" dirty="0" err="1"/>
              <a:t>menyukai</a:t>
            </a:r>
            <a:r>
              <a:rPr lang="en-US" dirty="0"/>
              <a:t> </a:t>
            </a:r>
            <a:r>
              <a:rPr lang="en-US" dirty="0" err="1"/>
              <a:t>terapisnya</a:t>
            </a:r>
            <a:r>
              <a:rPr lang="en-US" dirty="0"/>
              <a:t> yang  </a:t>
            </a:r>
            <a:r>
              <a:rPr lang="en-US" dirty="0" err="1"/>
              <a:t>keras</a:t>
            </a:r>
            <a:r>
              <a:rPr lang="en-US" dirty="0"/>
              <a:t> </a:t>
            </a:r>
            <a:r>
              <a:rPr lang="en-US" dirty="0" err="1"/>
              <a:t>dan</a:t>
            </a:r>
            <a:r>
              <a:rPr lang="en-US" dirty="0"/>
              <a:t> </a:t>
            </a:r>
            <a:r>
              <a:rPr lang="en-US" dirty="0" err="1"/>
              <a:t>jarang</a:t>
            </a:r>
            <a:r>
              <a:rPr lang="en-US" dirty="0"/>
              <a:t> </a:t>
            </a:r>
            <a:r>
              <a:rPr lang="en-US" dirty="0" err="1"/>
              <a:t>tersenyum</a:t>
            </a:r>
            <a:r>
              <a:rPr lang="en-US" dirty="0"/>
              <a:t> </a:t>
            </a:r>
            <a:r>
              <a:rPr lang="en-US" dirty="0" err="1"/>
              <a:t>namun</a:t>
            </a:r>
            <a:r>
              <a:rPr lang="en-US" dirty="0"/>
              <a:t> </a:t>
            </a:r>
            <a:r>
              <a:rPr lang="en-US" dirty="0" err="1"/>
              <a:t>ia</a:t>
            </a:r>
            <a:r>
              <a:rPr lang="en-US" dirty="0"/>
              <a:t> </a:t>
            </a:r>
            <a:r>
              <a:rPr lang="en-US" dirty="0" err="1"/>
              <a:t>rindu</a:t>
            </a:r>
            <a:r>
              <a:rPr lang="en-US" dirty="0"/>
              <a:t> </a:t>
            </a:r>
            <a:r>
              <a:rPr lang="en-US" dirty="0" err="1"/>
              <a:t>untuk</a:t>
            </a:r>
            <a:r>
              <a:rPr lang="en-US" dirty="0"/>
              <a:t> </a:t>
            </a:r>
            <a:r>
              <a:rPr lang="en-US" dirty="0" err="1"/>
              <a:t>bertemu</a:t>
            </a:r>
            <a:r>
              <a:rPr lang="en-US" dirty="0"/>
              <a:t> </a:t>
            </a:r>
            <a:r>
              <a:rPr lang="en-US" dirty="0" err="1"/>
              <a:t>lagi</a:t>
            </a:r>
            <a:r>
              <a:rPr lang="en-US" dirty="0"/>
              <a:t> </a:t>
            </a:r>
            <a:r>
              <a:rPr lang="en-US" dirty="0" err="1"/>
              <a:t>dengan</a:t>
            </a:r>
            <a:r>
              <a:rPr lang="en-US" dirty="0"/>
              <a:t> </a:t>
            </a:r>
            <a:r>
              <a:rPr lang="en-US" dirty="0" err="1"/>
              <a:t>dirinya</a:t>
            </a:r>
            <a:r>
              <a:rPr lang="en-US" dirty="0"/>
              <a:t>. </a:t>
            </a:r>
          </a:p>
          <a:p>
            <a:pPr eaLnBrk="1" hangingPunct="1"/>
            <a:r>
              <a:rPr lang="en-US" dirty="0" err="1"/>
              <a:t>Ia</a:t>
            </a:r>
            <a:r>
              <a:rPr lang="en-US" dirty="0"/>
              <a:t> </a:t>
            </a:r>
            <a:r>
              <a:rPr lang="en-US" dirty="0" err="1"/>
              <a:t>menyatakan</a:t>
            </a:r>
            <a:r>
              <a:rPr lang="en-US" dirty="0"/>
              <a:t> </a:t>
            </a:r>
            <a:r>
              <a:rPr lang="en-US" dirty="0" err="1"/>
              <a:t>bahwa</a:t>
            </a:r>
            <a:r>
              <a:rPr lang="en-US" dirty="0"/>
              <a:t> </a:t>
            </a:r>
            <a:r>
              <a:rPr lang="en-US" dirty="0" err="1"/>
              <a:t>terapisnya</a:t>
            </a:r>
            <a:r>
              <a:rPr lang="en-US" dirty="0"/>
              <a:t> </a:t>
            </a:r>
            <a:r>
              <a:rPr lang="en-US" dirty="0" err="1"/>
              <a:t>seolah</a:t>
            </a:r>
            <a:r>
              <a:rPr lang="en-US" dirty="0"/>
              <a:t> </a:t>
            </a:r>
            <a:r>
              <a:rPr lang="en-US" dirty="0" err="1"/>
              <a:t>merupakan</a:t>
            </a:r>
            <a:r>
              <a:rPr lang="en-US" dirty="0"/>
              <a:t> </a:t>
            </a:r>
            <a:r>
              <a:rPr lang="en-US" dirty="0" err="1"/>
              <a:t>orang</a:t>
            </a:r>
            <a:r>
              <a:rPr lang="en-US" dirty="0"/>
              <a:t> </a:t>
            </a:r>
            <a:r>
              <a:rPr lang="en-US" dirty="0" err="1"/>
              <a:t>pertama</a:t>
            </a:r>
            <a:r>
              <a:rPr lang="en-US" dirty="0"/>
              <a:t> yang </a:t>
            </a:r>
            <a:r>
              <a:rPr lang="en-US" dirty="0" err="1"/>
              <a:t>ia</a:t>
            </a:r>
            <a:r>
              <a:rPr lang="en-US" dirty="0"/>
              <a:t> </a:t>
            </a:r>
            <a:r>
              <a:rPr lang="en-US" dirty="0" err="1"/>
              <a:t>mampu</a:t>
            </a:r>
            <a:r>
              <a:rPr lang="en-US" dirty="0"/>
              <a:t> </a:t>
            </a:r>
            <a:r>
              <a:rPr lang="en-US" dirty="0" err="1"/>
              <a:t>untuk</a:t>
            </a:r>
            <a:r>
              <a:rPr lang="en-US" dirty="0"/>
              <a:t> </a:t>
            </a:r>
            <a:r>
              <a:rPr lang="en-US" dirty="0" err="1"/>
              <a:t>ajak</a:t>
            </a:r>
            <a:r>
              <a:rPr lang="en-US" dirty="0"/>
              <a:t> </a:t>
            </a:r>
            <a:r>
              <a:rPr lang="en-US" dirty="0" err="1"/>
              <a:t>duduk</a:t>
            </a:r>
            <a:r>
              <a:rPr lang="en-US" dirty="0"/>
              <a:t> </a:t>
            </a:r>
            <a:r>
              <a:rPr lang="en-US" dirty="0" err="1"/>
              <a:t>dan</a:t>
            </a:r>
            <a:r>
              <a:rPr lang="en-US" dirty="0"/>
              <a:t> </a:t>
            </a:r>
            <a:r>
              <a:rPr lang="en-US" dirty="0" err="1"/>
              <a:t>berbicara</a:t>
            </a:r>
            <a:r>
              <a:rPr lang="en-US" dirty="0"/>
              <a:t>. </a:t>
            </a:r>
          </a:p>
          <a:p>
            <a:pPr eaLnBrk="1" hangingPunct="1"/>
            <a:r>
              <a:rPr lang="en-US" dirty="0" err="1"/>
              <a:t>Orang</a:t>
            </a:r>
            <a:r>
              <a:rPr lang="en-US" dirty="0"/>
              <a:t> </a:t>
            </a:r>
            <a:r>
              <a:rPr lang="en-US" dirty="0" err="1"/>
              <a:t>tuanya</a:t>
            </a:r>
            <a:r>
              <a:rPr lang="en-US" dirty="0"/>
              <a:t> </a:t>
            </a:r>
            <a:r>
              <a:rPr lang="en-US" dirty="0" err="1"/>
              <a:t>saat</a:t>
            </a:r>
            <a:r>
              <a:rPr lang="en-US" dirty="0"/>
              <a:t> </a:t>
            </a:r>
            <a:r>
              <a:rPr lang="en-US" dirty="0" err="1"/>
              <a:t>ini</a:t>
            </a:r>
            <a:r>
              <a:rPr lang="en-US" dirty="0"/>
              <a:t> </a:t>
            </a:r>
            <a:r>
              <a:rPr lang="en-US" dirty="0" err="1"/>
              <a:t>sudah</a:t>
            </a:r>
            <a:r>
              <a:rPr lang="en-US" dirty="0"/>
              <a:t> </a:t>
            </a:r>
            <a:r>
              <a:rPr lang="en-US" dirty="0" err="1"/>
              <a:t>mampu</a:t>
            </a:r>
            <a:r>
              <a:rPr lang="en-US" dirty="0"/>
              <a:t> </a:t>
            </a:r>
            <a:r>
              <a:rPr lang="en-US" dirty="0" err="1"/>
              <a:t>mengambil</a:t>
            </a:r>
            <a:r>
              <a:rPr lang="en-US" dirty="0"/>
              <a:t> </a:t>
            </a:r>
            <a:r>
              <a:rPr lang="en-US" dirty="0" err="1"/>
              <a:t>peranan</a:t>
            </a:r>
            <a:r>
              <a:rPr lang="en-US" dirty="0"/>
              <a:t> </a:t>
            </a:r>
            <a:r>
              <a:rPr lang="en-US" dirty="0" err="1"/>
              <a:t>tersebut</a:t>
            </a:r>
            <a:r>
              <a:rPr lang="en-US" dirty="0"/>
              <a:t> </a:t>
            </a:r>
            <a:r>
              <a:rPr lang="en-US" dirty="0" err="1"/>
              <a:t>dan</a:t>
            </a:r>
            <a:r>
              <a:rPr lang="en-US" dirty="0"/>
              <a:t> </a:t>
            </a:r>
            <a:r>
              <a:rPr lang="en-US" dirty="0" err="1"/>
              <a:t>pola</a:t>
            </a:r>
            <a:r>
              <a:rPr lang="en-US" dirty="0"/>
              <a:t> </a:t>
            </a:r>
            <a:r>
              <a:rPr lang="en-US" dirty="0" err="1"/>
              <a:t>komunikasi</a:t>
            </a:r>
            <a:r>
              <a:rPr lang="en-US" dirty="0"/>
              <a:t> </a:t>
            </a:r>
            <a:r>
              <a:rPr lang="en-US" dirty="0" err="1"/>
              <a:t>di</a:t>
            </a:r>
            <a:r>
              <a:rPr lang="en-US" dirty="0"/>
              <a:t> </a:t>
            </a:r>
            <a:r>
              <a:rPr lang="en-US" dirty="0" err="1"/>
              <a:t>antara</a:t>
            </a:r>
            <a:r>
              <a:rPr lang="en-US" dirty="0"/>
              <a:t> Carrie </a:t>
            </a:r>
            <a:r>
              <a:rPr lang="en-US" dirty="0" err="1"/>
              <a:t>dan</a:t>
            </a:r>
            <a:r>
              <a:rPr lang="en-US" dirty="0"/>
              <a:t> </a:t>
            </a:r>
            <a:r>
              <a:rPr lang="en-US" dirty="0" err="1"/>
              <a:t>orang</a:t>
            </a:r>
            <a:r>
              <a:rPr lang="en-US" dirty="0"/>
              <a:t>  </a:t>
            </a:r>
            <a:r>
              <a:rPr lang="en-US" dirty="0" err="1"/>
              <a:t>tua</a:t>
            </a:r>
            <a:r>
              <a:rPr lang="en-US" dirty="0"/>
              <a:t> </a:t>
            </a:r>
            <a:r>
              <a:rPr lang="en-US" dirty="0" err="1"/>
              <a:t>serta</a:t>
            </a:r>
            <a:r>
              <a:rPr lang="en-US" dirty="0"/>
              <a:t> </a:t>
            </a:r>
            <a:r>
              <a:rPr lang="en-US" dirty="0" err="1"/>
              <a:t>hubungan</a:t>
            </a:r>
            <a:r>
              <a:rPr lang="en-US" dirty="0"/>
              <a:t> yang mutual </a:t>
            </a:r>
            <a:r>
              <a:rPr lang="en-US" dirty="0" err="1"/>
              <a:t>semakin</a:t>
            </a:r>
            <a:r>
              <a:rPr lang="en-US" dirty="0"/>
              <a:t> </a:t>
            </a:r>
            <a:r>
              <a:rPr lang="en-US" dirty="0" err="1"/>
              <a:t>berkembang</a:t>
            </a:r>
            <a:r>
              <a:rPr lang="en-US"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39762"/>
          </a:xfrm>
        </p:spPr>
        <p:txBody>
          <a:bodyPr rtlCol="0">
            <a:normAutofit fontScale="90000"/>
          </a:bodyPr>
          <a:lstStyle/>
          <a:p>
            <a:pPr eaLnBrk="1" fontAlgn="auto" hangingPunct="1">
              <a:spcAft>
                <a:spcPts val="0"/>
              </a:spcAft>
              <a:defRPr/>
            </a:pPr>
            <a:r>
              <a:rPr lang="en-US" dirty="0" err="1"/>
              <a:t>Metode</a:t>
            </a:r>
            <a:r>
              <a:rPr lang="en-US" dirty="0"/>
              <a:t> </a:t>
            </a:r>
            <a:r>
              <a:rPr lang="en-US" dirty="0" err="1"/>
              <a:t>Terapi</a:t>
            </a:r>
            <a:endParaRPr lang="en-US" dirty="0"/>
          </a:p>
        </p:txBody>
      </p:sp>
      <p:sp>
        <p:nvSpPr>
          <p:cNvPr id="4099" name="Content Placeholder 2"/>
          <p:cNvSpPr>
            <a:spLocks noGrp="1"/>
          </p:cNvSpPr>
          <p:nvPr>
            <p:ph idx="1"/>
          </p:nvPr>
        </p:nvSpPr>
        <p:spPr>
          <a:xfrm>
            <a:off x="228600" y="1066800"/>
            <a:ext cx="8686800" cy="5486400"/>
          </a:xfrm>
        </p:spPr>
        <p:txBody>
          <a:bodyPr/>
          <a:lstStyle/>
          <a:p>
            <a:pPr eaLnBrk="1" hangingPunct="1"/>
            <a:r>
              <a:rPr lang="en-US" sz="3600" dirty="0" err="1"/>
              <a:t>Keberhasilan</a:t>
            </a:r>
            <a:r>
              <a:rPr lang="en-US" sz="3600" dirty="0"/>
              <a:t> </a:t>
            </a:r>
            <a:r>
              <a:rPr lang="en-US" sz="3600" dirty="0" err="1"/>
              <a:t>terapi</a:t>
            </a:r>
            <a:r>
              <a:rPr lang="en-US" sz="3600" dirty="0"/>
              <a:t> </a:t>
            </a:r>
            <a:r>
              <a:rPr lang="en-US" sz="3600" dirty="0" err="1"/>
              <a:t>ditunjukan</a:t>
            </a:r>
            <a:r>
              <a:rPr lang="en-US" sz="3600" dirty="0"/>
              <a:t> </a:t>
            </a:r>
            <a:r>
              <a:rPr lang="en-US" sz="3600" dirty="0" err="1"/>
              <a:t>hanya</a:t>
            </a:r>
            <a:r>
              <a:rPr lang="en-US" sz="3600" dirty="0"/>
              <a:t> </a:t>
            </a:r>
            <a:r>
              <a:rPr lang="en-US" sz="3600" dirty="0" err="1"/>
              <a:t>bila</a:t>
            </a:r>
            <a:r>
              <a:rPr lang="en-US" sz="3600" dirty="0"/>
              <a:t> </a:t>
            </a:r>
            <a:r>
              <a:rPr lang="en-US" sz="3600" dirty="0" err="1"/>
              <a:t>teknik</a:t>
            </a:r>
            <a:r>
              <a:rPr lang="en-US" sz="3600" dirty="0"/>
              <a:t> </a:t>
            </a:r>
            <a:r>
              <a:rPr lang="en-US" sz="3600" dirty="0" err="1"/>
              <a:t>terapi</a:t>
            </a:r>
            <a:r>
              <a:rPr lang="en-US" sz="3600" dirty="0"/>
              <a:t> </a:t>
            </a:r>
            <a:r>
              <a:rPr lang="en-US" sz="3600" dirty="0" err="1"/>
              <a:t>mampu</a:t>
            </a:r>
            <a:r>
              <a:rPr lang="en-US" sz="3600" dirty="0"/>
              <a:t> </a:t>
            </a:r>
            <a:r>
              <a:rPr lang="en-US" sz="3600" dirty="0" err="1"/>
              <a:t>ditransmisikan</a:t>
            </a:r>
            <a:r>
              <a:rPr lang="en-US" sz="3600" dirty="0"/>
              <a:t> </a:t>
            </a:r>
            <a:r>
              <a:rPr lang="en-US" sz="3600" dirty="0" err="1"/>
              <a:t>dan</a:t>
            </a:r>
            <a:r>
              <a:rPr lang="en-US" sz="3600" dirty="0"/>
              <a:t> </a:t>
            </a:r>
            <a:r>
              <a:rPr lang="en-US" sz="3600" dirty="0" err="1"/>
              <a:t>diadopsi</a:t>
            </a:r>
            <a:r>
              <a:rPr lang="en-US" sz="3600" dirty="0"/>
              <a:t> </a:t>
            </a:r>
            <a:r>
              <a:rPr lang="en-US" sz="3600" dirty="0" err="1"/>
              <a:t>oleh</a:t>
            </a:r>
            <a:r>
              <a:rPr lang="en-US" sz="3600" dirty="0"/>
              <a:t> </a:t>
            </a:r>
            <a:r>
              <a:rPr lang="en-US" sz="3600" dirty="0" err="1"/>
              <a:t>satu</a:t>
            </a:r>
            <a:r>
              <a:rPr lang="en-US" sz="3600" dirty="0"/>
              <a:t> </a:t>
            </a:r>
            <a:r>
              <a:rPr lang="en-US" sz="3600" dirty="0" err="1"/>
              <a:t>terapi</a:t>
            </a:r>
            <a:r>
              <a:rPr lang="en-US" sz="3600" dirty="0"/>
              <a:t> </a:t>
            </a:r>
            <a:r>
              <a:rPr lang="en-US" sz="3600" dirty="0" err="1"/>
              <a:t>ke</a:t>
            </a:r>
            <a:r>
              <a:rPr lang="en-US" sz="3600" dirty="0"/>
              <a:t> </a:t>
            </a:r>
            <a:r>
              <a:rPr lang="en-US" sz="3600" dirty="0" err="1"/>
              <a:t>terapis</a:t>
            </a:r>
            <a:r>
              <a:rPr lang="en-US" sz="3600" dirty="0"/>
              <a:t> </a:t>
            </a:r>
            <a:r>
              <a:rPr lang="en-US" sz="3600" dirty="0" err="1"/>
              <a:t>lainnya</a:t>
            </a:r>
            <a:r>
              <a:rPr lang="en-US" sz="3600" dirty="0"/>
              <a:t>.</a:t>
            </a:r>
          </a:p>
          <a:p>
            <a:pPr eaLnBrk="1" hangingPunct="1"/>
            <a:r>
              <a:rPr lang="en-US" sz="3600" dirty="0" err="1"/>
              <a:t>Elemen</a:t>
            </a:r>
            <a:r>
              <a:rPr lang="en-US" sz="3600" dirty="0"/>
              <a:t> </a:t>
            </a:r>
            <a:r>
              <a:rPr lang="en-US" sz="3600" dirty="0" err="1"/>
              <a:t>struktural</a:t>
            </a:r>
            <a:r>
              <a:rPr lang="en-US" sz="3600" dirty="0"/>
              <a:t> </a:t>
            </a:r>
            <a:r>
              <a:rPr lang="en-US" sz="3600" dirty="0" err="1"/>
              <a:t>terapi</a:t>
            </a:r>
            <a:r>
              <a:rPr lang="en-US" sz="3600" dirty="0"/>
              <a:t> :</a:t>
            </a:r>
          </a:p>
          <a:p>
            <a:pPr lvl="1" eaLnBrk="1" hangingPunct="1"/>
            <a:r>
              <a:rPr lang="en-US" sz="3600" dirty="0"/>
              <a:t>Batas </a:t>
            </a:r>
            <a:r>
              <a:rPr lang="en-US" sz="3600" dirty="0" err="1"/>
              <a:t>waktu</a:t>
            </a:r>
            <a:r>
              <a:rPr lang="en-US" sz="3600" dirty="0"/>
              <a:t> </a:t>
            </a:r>
            <a:r>
              <a:rPr lang="en-US" sz="3600" dirty="0" err="1"/>
              <a:t>terapi</a:t>
            </a:r>
            <a:endParaRPr lang="en-US" sz="3600" dirty="0"/>
          </a:p>
          <a:p>
            <a:pPr lvl="1" eaLnBrk="1" hangingPunct="1"/>
            <a:r>
              <a:rPr lang="en-US" sz="3600" dirty="0" err="1"/>
              <a:t>Definisi</a:t>
            </a:r>
            <a:r>
              <a:rPr lang="en-US" sz="3600" dirty="0"/>
              <a:t> </a:t>
            </a:r>
            <a:r>
              <a:rPr lang="en-US" sz="3600" dirty="0" err="1"/>
              <a:t>fokus</a:t>
            </a:r>
            <a:r>
              <a:rPr lang="en-US" sz="3600" dirty="0"/>
              <a:t> </a:t>
            </a:r>
            <a:r>
              <a:rPr lang="en-US" sz="3600" dirty="0" err="1"/>
              <a:t>dan</a:t>
            </a:r>
            <a:r>
              <a:rPr lang="en-US" sz="3600" dirty="0"/>
              <a:t> </a:t>
            </a:r>
            <a:r>
              <a:rPr lang="en-US" sz="3600" dirty="0" err="1"/>
              <a:t>tujuan</a:t>
            </a:r>
            <a:r>
              <a:rPr lang="en-US" sz="3600" dirty="0"/>
              <a:t> </a:t>
            </a:r>
            <a:r>
              <a:rPr lang="en-US" sz="3600" dirty="0" err="1"/>
              <a:t>tatalaksana</a:t>
            </a:r>
            <a:endParaRPr lang="en-US" sz="3600" dirty="0"/>
          </a:p>
          <a:p>
            <a:pPr lvl="1" eaLnBrk="1" hangingPunct="1"/>
            <a:r>
              <a:rPr lang="en-US" sz="3600" dirty="0" err="1"/>
              <a:t>Pengembangan</a:t>
            </a:r>
            <a:r>
              <a:rPr lang="en-US" sz="3600" dirty="0"/>
              <a:t> rapport</a:t>
            </a:r>
          </a:p>
          <a:p>
            <a:pPr lvl="1" eaLnBrk="1" hangingPunct="1"/>
            <a:r>
              <a:rPr lang="en-US" sz="3600" dirty="0" err="1"/>
              <a:t>Masalah</a:t>
            </a:r>
            <a:r>
              <a:rPr lang="en-US" sz="3600" dirty="0"/>
              <a:t> </a:t>
            </a:r>
            <a:r>
              <a:rPr lang="en-US" sz="3600" dirty="0" err="1"/>
              <a:t>terminasi</a:t>
            </a:r>
            <a:endParaRPr lang="en-US" sz="3600" dirty="0"/>
          </a:p>
          <a:p>
            <a:pPr lvl="1" eaLnBrk="1" hangingPunct="1"/>
            <a:r>
              <a:rPr lang="en-US" sz="3600" dirty="0" err="1"/>
              <a:t>Aktivitas</a:t>
            </a:r>
            <a:r>
              <a:rPr lang="en-US" sz="3600" dirty="0"/>
              <a:t> </a:t>
            </a:r>
            <a:r>
              <a:rPr lang="en-US" sz="3600" dirty="0" err="1"/>
              <a:t>terapis</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2238"/>
            <a:ext cx="8686800" cy="639762"/>
          </a:xfrm>
        </p:spPr>
        <p:txBody>
          <a:bodyPr rtlCol="0">
            <a:normAutofit fontScale="90000"/>
          </a:bodyPr>
          <a:lstStyle/>
          <a:p>
            <a:pPr eaLnBrk="1" fontAlgn="auto" hangingPunct="1">
              <a:spcAft>
                <a:spcPts val="0"/>
              </a:spcAft>
              <a:defRPr/>
            </a:pPr>
            <a:r>
              <a:rPr lang="en-US" dirty="0"/>
              <a:t>Batas </a:t>
            </a:r>
            <a:r>
              <a:rPr lang="en-US" dirty="0" err="1"/>
              <a:t>Waktu</a:t>
            </a:r>
            <a:endParaRPr lang="en-US" dirty="0"/>
          </a:p>
        </p:txBody>
      </p:sp>
      <p:sp>
        <p:nvSpPr>
          <p:cNvPr id="5123" name="Content Placeholder 2"/>
          <p:cNvSpPr>
            <a:spLocks noGrp="1"/>
          </p:cNvSpPr>
          <p:nvPr>
            <p:ph idx="1"/>
          </p:nvPr>
        </p:nvSpPr>
        <p:spPr>
          <a:xfrm>
            <a:off x="76200" y="762000"/>
            <a:ext cx="8915400" cy="5791200"/>
          </a:xfrm>
        </p:spPr>
        <p:txBody>
          <a:bodyPr/>
          <a:lstStyle/>
          <a:p>
            <a:pPr eaLnBrk="1" hangingPunct="1"/>
            <a:r>
              <a:rPr lang="en-US" sz="2600" dirty="0" err="1"/>
              <a:t>Awal</a:t>
            </a:r>
            <a:r>
              <a:rPr lang="en-US" sz="2600" dirty="0"/>
              <a:t> </a:t>
            </a:r>
            <a:r>
              <a:rPr lang="en-US" sz="2600" dirty="0" err="1"/>
              <a:t>wawancara</a:t>
            </a:r>
            <a:r>
              <a:rPr lang="en-US" sz="2600" dirty="0"/>
              <a:t> </a:t>
            </a:r>
            <a:r>
              <a:rPr lang="en-US" sz="2600" dirty="0" err="1"/>
              <a:t>keluarga</a:t>
            </a:r>
            <a:r>
              <a:rPr lang="en-US" sz="2600" dirty="0"/>
              <a:t> </a:t>
            </a:r>
            <a:r>
              <a:rPr lang="en-US" sz="2600" dirty="0" err="1"/>
              <a:t>diberitahu</a:t>
            </a:r>
            <a:r>
              <a:rPr lang="en-US" sz="2600" dirty="0"/>
              <a:t> </a:t>
            </a:r>
            <a:r>
              <a:rPr lang="en-US" sz="2600" dirty="0" err="1"/>
              <a:t>bahwa</a:t>
            </a:r>
            <a:r>
              <a:rPr lang="en-US" sz="2600" dirty="0"/>
              <a:t> </a:t>
            </a:r>
            <a:r>
              <a:rPr lang="en-US" sz="2600" dirty="0" err="1"/>
              <a:t>terapi</a:t>
            </a:r>
            <a:r>
              <a:rPr lang="en-US" sz="2600" dirty="0"/>
              <a:t> </a:t>
            </a:r>
            <a:r>
              <a:rPr lang="en-US" sz="2600" dirty="0" err="1"/>
              <a:t>terbatas</a:t>
            </a:r>
            <a:r>
              <a:rPr lang="en-US" sz="2600" dirty="0"/>
              <a:t> </a:t>
            </a:r>
            <a:r>
              <a:rPr lang="en-US" sz="2600" dirty="0" err="1"/>
              <a:t>dalam</a:t>
            </a:r>
            <a:r>
              <a:rPr lang="en-US" sz="2600" dirty="0"/>
              <a:t> 8 </a:t>
            </a:r>
            <a:r>
              <a:rPr lang="en-US" sz="2600" dirty="0" err="1"/>
              <a:t>kunjungan</a:t>
            </a:r>
            <a:r>
              <a:rPr lang="en-US" sz="2600" dirty="0"/>
              <a:t> </a:t>
            </a:r>
            <a:r>
              <a:rPr lang="en-US" sz="2600" dirty="0" err="1"/>
              <a:t>selama</a:t>
            </a:r>
            <a:r>
              <a:rPr lang="en-US" sz="2600" dirty="0"/>
              <a:t> 10 </a:t>
            </a:r>
            <a:r>
              <a:rPr lang="en-US" sz="2600" dirty="0" err="1"/>
              <a:t>minggu</a:t>
            </a:r>
            <a:r>
              <a:rPr lang="en-US" sz="2600" dirty="0"/>
              <a:t>. </a:t>
            </a:r>
          </a:p>
          <a:p>
            <a:pPr eaLnBrk="1" hangingPunct="1"/>
            <a:r>
              <a:rPr lang="en-US" sz="2600" dirty="0" err="1"/>
              <a:t>Krn</a:t>
            </a:r>
            <a:r>
              <a:rPr lang="en-US" sz="2600" dirty="0"/>
              <a:t> </a:t>
            </a:r>
            <a:r>
              <a:rPr lang="en-US" sz="2600" dirty="0" err="1"/>
              <a:t>jangka</a:t>
            </a:r>
            <a:r>
              <a:rPr lang="en-US" sz="2600" dirty="0"/>
              <a:t> </a:t>
            </a:r>
            <a:r>
              <a:rPr lang="en-US" sz="2600" dirty="0" err="1"/>
              <a:t>waktu</a:t>
            </a:r>
            <a:r>
              <a:rPr lang="en-US" sz="2600" dirty="0"/>
              <a:t> </a:t>
            </a:r>
            <a:r>
              <a:rPr lang="en-US" sz="2600" dirty="0" err="1"/>
              <a:t>pendek</a:t>
            </a:r>
            <a:r>
              <a:rPr lang="en-US" sz="2600" dirty="0"/>
              <a:t> </a:t>
            </a:r>
            <a:r>
              <a:rPr lang="en-US" sz="2600" dirty="0">
                <a:sym typeface="Wingdings" pitchFamily="2" charset="2"/>
              </a:rPr>
              <a:t> </a:t>
            </a:r>
            <a:r>
              <a:rPr lang="en-US" sz="2600" dirty="0" err="1">
                <a:sym typeface="Wingdings" pitchFamily="2" charset="2"/>
              </a:rPr>
              <a:t>keluarga</a:t>
            </a:r>
            <a:r>
              <a:rPr lang="en-US" sz="2600" dirty="0">
                <a:sym typeface="Wingdings" pitchFamily="2" charset="2"/>
              </a:rPr>
              <a:t> </a:t>
            </a:r>
            <a:r>
              <a:rPr lang="en-US" sz="2600" dirty="0" err="1">
                <a:sym typeface="Wingdings" pitchFamily="2" charset="2"/>
              </a:rPr>
              <a:t>diminta</a:t>
            </a:r>
            <a:r>
              <a:rPr lang="en-US" sz="2600" dirty="0">
                <a:sym typeface="Wingdings" pitchFamily="2" charset="2"/>
              </a:rPr>
              <a:t> </a:t>
            </a:r>
            <a:r>
              <a:rPr lang="en-US" sz="2600" dirty="0" err="1">
                <a:sym typeface="Wingdings" pitchFamily="2" charset="2"/>
              </a:rPr>
              <a:t>berpartisipasi</a:t>
            </a:r>
            <a:r>
              <a:rPr lang="en-US" sz="2600" dirty="0">
                <a:sym typeface="Wingdings" pitchFamily="2" charset="2"/>
              </a:rPr>
              <a:t> </a:t>
            </a:r>
            <a:r>
              <a:rPr lang="en-US" sz="2600" dirty="0" err="1">
                <a:sym typeface="Wingdings" pitchFamily="2" charset="2"/>
              </a:rPr>
              <a:t>aktif</a:t>
            </a:r>
            <a:r>
              <a:rPr lang="en-US" sz="2600" dirty="0">
                <a:sym typeface="Wingdings" pitchFamily="2" charset="2"/>
              </a:rPr>
              <a:t> </a:t>
            </a:r>
            <a:r>
              <a:rPr lang="en-US" sz="2600" dirty="0" err="1">
                <a:sym typeface="Wingdings" pitchFamily="2" charset="2"/>
              </a:rPr>
              <a:t>dan</a:t>
            </a:r>
            <a:r>
              <a:rPr lang="en-US" sz="2600" dirty="0">
                <a:sym typeface="Wingdings" pitchFamily="2" charset="2"/>
              </a:rPr>
              <a:t> </a:t>
            </a:r>
            <a:r>
              <a:rPr lang="en-US" sz="2600" dirty="0" err="1">
                <a:sym typeface="Wingdings" pitchFamily="2" charset="2"/>
              </a:rPr>
              <a:t>mengambil</a:t>
            </a:r>
            <a:r>
              <a:rPr lang="en-US" sz="2600" dirty="0">
                <a:sym typeface="Wingdings" pitchFamily="2" charset="2"/>
              </a:rPr>
              <a:t> </a:t>
            </a:r>
            <a:r>
              <a:rPr lang="en-US" sz="2600" dirty="0" err="1">
                <a:sym typeface="Wingdings" pitchFamily="2" charset="2"/>
              </a:rPr>
              <a:t>beberapa</a:t>
            </a:r>
            <a:r>
              <a:rPr lang="en-US" sz="2600" dirty="0">
                <a:sym typeface="Wingdings" pitchFamily="2" charset="2"/>
              </a:rPr>
              <a:t> </a:t>
            </a:r>
            <a:r>
              <a:rPr lang="en-US" sz="2600" dirty="0" err="1">
                <a:sym typeface="Wingdings" pitchFamily="2" charset="2"/>
              </a:rPr>
              <a:t>tanggung</a:t>
            </a:r>
            <a:r>
              <a:rPr lang="en-US" sz="2600" dirty="0">
                <a:sym typeface="Wingdings" pitchFamily="2" charset="2"/>
              </a:rPr>
              <a:t> </a:t>
            </a:r>
            <a:r>
              <a:rPr lang="en-US" sz="2600" dirty="0" err="1">
                <a:sym typeface="Wingdings" pitchFamily="2" charset="2"/>
              </a:rPr>
              <a:t>jawab</a:t>
            </a:r>
            <a:r>
              <a:rPr lang="en-US" sz="2600" dirty="0">
                <a:sym typeface="Wingdings" pitchFamily="2" charset="2"/>
              </a:rPr>
              <a:t> </a:t>
            </a:r>
            <a:r>
              <a:rPr lang="en-US" sz="2600" dirty="0" err="1">
                <a:sym typeface="Wingdings" pitchFamily="2" charset="2"/>
              </a:rPr>
              <a:t>dalam</a:t>
            </a:r>
            <a:r>
              <a:rPr lang="en-US" sz="2600" dirty="0">
                <a:sym typeface="Wingdings" pitchFamily="2" charset="2"/>
              </a:rPr>
              <a:t> </a:t>
            </a:r>
            <a:r>
              <a:rPr lang="en-US" sz="2600" dirty="0" err="1">
                <a:sym typeface="Wingdings" pitchFamily="2" charset="2"/>
              </a:rPr>
              <a:t>proses</a:t>
            </a:r>
            <a:r>
              <a:rPr lang="en-US" sz="2600" dirty="0">
                <a:sym typeface="Wingdings" pitchFamily="2" charset="2"/>
              </a:rPr>
              <a:t> </a:t>
            </a:r>
            <a:r>
              <a:rPr lang="en-US" sz="2600" dirty="0" err="1">
                <a:sym typeface="Wingdings" pitchFamily="2" charset="2"/>
              </a:rPr>
              <a:t>terapi</a:t>
            </a:r>
            <a:r>
              <a:rPr lang="en-US" sz="2600" dirty="0">
                <a:sym typeface="Wingdings" pitchFamily="2" charset="2"/>
              </a:rPr>
              <a:t> </a:t>
            </a:r>
            <a:r>
              <a:rPr lang="en-US" sz="2600" dirty="0" err="1">
                <a:sym typeface="Wingdings" pitchFamily="2" charset="2"/>
              </a:rPr>
              <a:t>baik</a:t>
            </a:r>
            <a:r>
              <a:rPr lang="en-US" sz="2600" dirty="0">
                <a:sym typeface="Wingdings" pitchFamily="2" charset="2"/>
              </a:rPr>
              <a:t> </a:t>
            </a:r>
            <a:r>
              <a:rPr lang="en-US" sz="2600" dirty="0" err="1">
                <a:sym typeface="Wingdings" pitchFamily="2" charset="2"/>
              </a:rPr>
              <a:t>selama</a:t>
            </a:r>
            <a:r>
              <a:rPr lang="en-US" sz="2600" dirty="0">
                <a:sym typeface="Wingdings" pitchFamily="2" charset="2"/>
              </a:rPr>
              <a:t> </a:t>
            </a:r>
            <a:r>
              <a:rPr lang="en-US" sz="2600" dirty="0" err="1">
                <a:sym typeface="Wingdings" pitchFamily="2" charset="2"/>
              </a:rPr>
              <a:t>terapi</a:t>
            </a:r>
            <a:r>
              <a:rPr lang="en-US" sz="2600" dirty="0">
                <a:sym typeface="Wingdings" pitchFamily="2" charset="2"/>
              </a:rPr>
              <a:t> </a:t>
            </a:r>
            <a:r>
              <a:rPr lang="en-US" sz="2600" dirty="0" err="1">
                <a:sym typeface="Wingdings" pitchFamily="2" charset="2"/>
              </a:rPr>
              <a:t>maupun</a:t>
            </a:r>
            <a:r>
              <a:rPr lang="en-US" sz="2600" dirty="0">
                <a:sym typeface="Wingdings" pitchFamily="2" charset="2"/>
              </a:rPr>
              <a:t> </a:t>
            </a:r>
            <a:r>
              <a:rPr lang="en-US" sz="2600" dirty="0" err="1">
                <a:sym typeface="Wingdings" pitchFamily="2" charset="2"/>
              </a:rPr>
              <a:t>di</a:t>
            </a:r>
            <a:r>
              <a:rPr lang="en-US" sz="2600" dirty="0">
                <a:sym typeface="Wingdings" pitchFamily="2" charset="2"/>
              </a:rPr>
              <a:t> </a:t>
            </a:r>
            <a:r>
              <a:rPr lang="en-US" sz="2600" dirty="0" err="1">
                <a:sym typeface="Wingdings" pitchFamily="2" charset="2"/>
              </a:rPr>
              <a:t>luar</a:t>
            </a:r>
            <a:r>
              <a:rPr lang="en-US" sz="2600" dirty="0">
                <a:sym typeface="Wingdings" pitchFamily="2" charset="2"/>
              </a:rPr>
              <a:t> </a:t>
            </a:r>
            <a:r>
              <a:rPr lang="en-US" sz="2600" dirty="0" err="1">
                <a:sym typeface="Wingdings" pitchFamily="2" charset="2"/>
              </a:rPr>
              <a:t>terapi</a:t>
            </a:r>
            <a:r>
              <a:rPr lang="en-US" sz="2600" dirty="0">
                <a:sym typeface="Wingdings" pitchFamily="2" charset="2"/>
              </a:rPr>
              <a:t> </a:t>
            </a:r>
            <a:r>
              <a:rPr lang="en-US" sz="2600" dirty="0" err="1">
                <a:sym typeface="Wingdings" pitchFamily="2" charset="2"/>
              </a:rPr>
              <a:t>dan</a:t>
            </a:r>
            <a:r>
              <a:rPr lang="en-US" sz="2600" dirty="0">
                <a:sym typeface="Wingdings" pitchFamily="2" charset="2"/>
              </a:rPr>
              <a:t> </a:t>
            </a:r>
            <a:r>
              <a:rPr lang="en-US" sz="2600" dirty="0" err="1">
                <a:sym typeface="Wingdings" pitchFamily="2" charset="2"/>
              </a:rPr>
              <a:t>harus</a:t>
            </a:r>
            <a:r>
              <a:rPr lang="en-US" sz="2600" dirty="0">
                <a:sym typeface="Wingdings" pitchFamily="2" charset="2"/>
              </a:rPr>
              <a:t> </a:t>
            </a:r>
            <a:r>
              <a:rPr lang="en-US" sz="2600" dirty="0" err="1">
                <a:sym typeface="Wingdings" pitchFamily="2" charset="2"/>
              </a:rPr>
              <a:t>melakukan</a:t>
            </a:r>
            <a:r>
              <a:rPr lang="en-US" sz="2600" dirty="0">
                <a:sym typeface="Wingdings" pitchFamily="2" charset="2"/>
              </a:rPr>
              <a:t> </a:t>
            </a:r>
            <a:r>
              <a:rPr lang="en-US" sz="2600" dirty="0" err="1">
                <a:sym typeface="Wingdings" pitchFamily="2" charset="2"/>
              </a:rPr>
              <a:t>perubahan</a:t>
            </a:r>
            <a:r>
              <a:rPr lang="en-US" sz="2600" dirty="0">
                <a:sym typeface="Wingdings" pitchFamily="2" charset="2"/>
              </a:rPr>
              <a:t> </a:t>
            </a:r>
            <a:r>
              <a:rPr lang="en-US" sz="2600" dirty="0" err="1">
                <a:sym typeface="Wingdings" pitchFamily="2" charset="2"/>
              </a:rPr>
              <a:t>perilaku</a:t>
            </a:r>
            <a:r>
              <a:rPr lang="en-US" sz="2600" dirty="0">
                <a:sym typeface="Wingdings" pitchFamily="2" charset="2"/>
              </a:rPr>
              <a:t> </a:t>
            </a:r>
            <a:r>
              <a:rPr lang="en-US" sz="2600" dirty="0" err="1">
                <a:sym typeface="Wingdings" pitchFamily="2" charset="2"/>
              </a:rPr>
              <a:t>sesuai</a:t>
            </a:r>
            <a:r>
              <a:rPr lang="en-US" sz="2600" dirty="0">
                <a:sym typeface="Wingdings" pitchFamily="2" charset="2"/>
              </a:rPr>
              <a:t> </a:t>
            </a:r>
            <a:r>
              <a:rPr lang="en-US" sz="2600" dirty="0" err="1">
                <a:sym typeface="Wingdings" pitchFamily="2" charset="2"/>
              </a:rPr>
              <a:t>terapi</a:t>
            </a:r>
            <a:r>
              <a:rPr lang="en-US" sz="2600" dirty="0">
                <a:sym typeface="Wingdings" pitchFamily="2" charset="2"/>
              </a:rPr>
              <a:t> </a:t>
            </a:r>
            <a:r>
              <a:rPr lang="en-US" sz="2600" dirty="0" err="1">
                <a:sym typeface="Wingdings" pitchFamily="2" charset="2"/>
              </a:rPr>
              <a:t>kemudian</a:t>
            </a:r>
            <a:r>
              <a:rPr lang="en-US" sz="2600" dirty="0">
                <a:sym typeface="Wingdings" pitchFamily="2" charset="2"/>
              </a:rPr>
              <a:t> </a:t>
            </a:r>
            <a:r>
              <a:rPr lang="en-US" sz="2600" dirty="0" err="1">
                <a:sym typeface="Wingdings" pitchFamily="2" charset="2"/>
              </a:rPr>
              <a:t>dibahas</a:t>
            </a:r>
            <a:r>
              <a:rPr lang="en-US" sz="2600" dirty="0">
                <a:sym typeface="Wingdings" pitchFamily="2" charset="2"/>
              </a:rPr>
              <a:t> </a:t>
            </a:r>
            <a:r>
              <a:rPr lang="en-US" sz="2600" dirty="0" err="1">
                <a:sym typeface="Wingdings" pitchFamily="2" charset="2"/>
              </a:rPr>
              <a:t>pada</a:t>
            </a:r>
            <a:r>
              <a:rPr lang="en-US" sz="2600" dirty="0">
                <a:sym typeface="Wingdings" pitchFamily="2" charset="2"/>
              </a:rPr>
              <a:t> </a:t>
            </a:r>
            <a:r>
              <a:rPr lang="en-US" sz="2600" dirty="0" err="1">
                <a:sym typeface="Wingdings" pitchFamily="2" charset="2"/>
              </a:rPr>
              <a:t>sesi</a:t>
            </a:r>
            <a:r>
              <a:rPr lang="en-US" sz="2600" dirty="0">
                <a:sym typeface="Wingdings" pitchFamily="2" charset="2"/>
              </a:rPr>
              <a:t> </a:t>
            </a:r>
            <a:r>
              <a:rPr lang="en-US" sz="2600" dirty="0" err="1">
                <a:sym typeface="Wingdings" pitchFamily="2" charset="2"/>
              </a:rPr>
              <a:t>terapi</a:t>
            </a:r>
            <a:r>
              <a:rPr lang="en-US" sz="2600" dirty="0">
                <a:sym typeface="Wingdings" pitchFamily="2" charset="2"/>
              </a:rPr>
              <a:t> </a:t>
            </a:r>
            <a:r>
              <a:rPr lang="en-US" sz="2600" dirty="0" err="1">
                <a:sym typeface="Wingdings" pitchFamily="2" charset="2"/>
              </a:rPr>
              <a:t>berikutnya</a:t>
            </a:r>
            <a:r>
              <a:rPr lang="en-US" sz="2600" dirty="0">
                <a:sym typeface="Wingdings" pitchFamily="2" charset="2"/>
              </a:rPr>
              <a:t>.</a:t>
            </a:r>
          </a:p>
          <a:p>
            <a:pPr eaLnBrk="1" hangingPunct="1"/>
            <a:r>
              <a:rPr lang="en-US" sz="2600" dirty="0"/>
              <a:t>“</a:t>
            </a:r>
            <a:r>
              <a:rPr lang="en-US" sz="2600" dirty="0" err="1"/>
              <a:t>Tekanan</a:t>
            </a:r>
            <a:r>
              <a:rPr lang="en-US" sz="2600" dirty="0"/>
              <a:t> </a:t>
            </a:r>
            <a:r>
              <a:rPr lang="en-US" sz="2600" dirty="0" err="1"/>
              <a:t>terapetik</a:t>
            </a:r>
            <a:r>
              <a:rPr lang="en-US" sz="2600" dirty="0"/>
              <a:t>” </a:t>
            </a:r>
            <a:r>
              <a:rPr lang="en-US" sz="2600" dirty="0">
                <a:sym typeface="Wingdings" pitchFamily="2" charset="2"/>
              </a:rPr>
              <a:t> </a:t>
            </a:r>
            <a:r>
              <a:rPr lang="en-US" sz="2600" dirty="0" err="1">
                <a:sym typeface="Wingdings" pitchFamily="2" charset="2"/>
              </a:rPr>
              <a:t>batas</a:t>
            </a:r>
            <a:r>
              <a:rPr lang="en-US" sz="2600" dirty="0">
                <a:sym typeface="Wingdings" pitchFamily="2" charset="2"/>
              </a:rPr>
              <a:t> </a:t>
            </a:r>
            <a:r>
              <a:rPr lang="en-US" sz="2600" dirty="0" err="1">
                <a:sym typeface="Wingdings" pitchFamily="2" charset="2"/>
              </a:rPr>
              <a:t>waktu</a:t>
            </a:r>
            <a:r>
              <a:rPr lang="en-US" sz="2600" dirty="0">
                <a:sym typeface="Wingdings" pitchFamily="2" charset="2"/>
              </a:rPr>
              <a:t>, </a:t>
            </a:r>
            <a:r>
              <a:rPr lang="en-US" sz="2600" dirty="0" err="1">
                <a:sym typeface="Wingdings" pitchFamily="2" charset="2"/>
              </a:rPr>
              <a:t>partisipasi</a:t>
            </a:r>
            <a:r>
              <a:rPr lang="en-US" sz="2600" dirty="0">
                <a:sym typeface="Wingdings" pitchFamily="2" charset="2"/>
              </a:rPr>
              <a:t> </a:t>
            </a:r>
            <a:r>
              <a:rPr lang="en-US" sz="2600" dirty="0" err="1">
                <a:sym typeface="Wingdings" pitchFamily="2" charset="2"/>
              </a:rPr>
              <a:t>dan</a:t>
            </a:r>
            <a:r>
              <a:rPr lang="en-US" sz="2600" dirty="0">
                <a:sym typeface="Wingdings" pitchFamily="2" charset="2"/>
              </a:rPr>
              <a:t> </a:t>
            </a:r>
            <a:r>
              <a:rPr lang="en-US" sz="2600" dirty="0" err="1">
                <a:sym typeface="Wingdings" pitchFamily="2" charset="2"/>
              </a:rPr>
              <a:t>tanggung</a:t>
            </a:r>
            <a:r>
              <a:rPr lang="en-US" sz="2600" dirty="0">
                <a:sym typeface="Wingdings" pitchFamily="2" charset="2"/>
              </a:rPr>
              <a:t> </a:t>
            </a:r>
            <a:r>
              <a:rPr lang="en-US" sz="2600" dirty="0" err="1">
                <a:sym typeface="Wingdings" pitchFamily="2" charset="2"/>
              </a:rPr>
              <a:t>jawab</a:t>
            </a:r>
            <a:r>
              <a:rPr lang="en-US" sz="2600" dirty="0">
                <a:sym typeface="Wingdings" pitchFamily="2" charset="2"/>
              </a:rPr>
              <a:t> </a:t>
            </a:r>
            <a:r>
              <a:rPr lang="en-US" sz="2600" dirty="0" err="1">
                <a:sym typeface="Wingdings" pitchFamily="2" charset="2"/>
              </a:rPr>
              <a:t>keluarga</a:t>
            </a:r>
            <a:r>
              <a:rPr lang="en-US" sz="2600" dirty="0">
                <a:sym typeface="Wingdings" pitchFamily="2" charset="2"/>
              </a:rPr>
              <a:t>  </a:t>
            </a:r>
            <a:r>
              <a:rPr lang="en-US" sz="2600" dirty="0" err="1">
                <a:sym typeface="Wingdings" pitchFamily="2" charset="2"/>
              </a:rPr>
              <a:t>tekanan</a:t>
            </a:r>
            <a:r>
              <a:rPr lang="en-US" sz="2600" dirty="0">
                <a:sym typeface="Wingdings" pitchFamily="2" charset="2"/>
              </a:rPr>
              <a:t>/</a:t>
            </a:r>
            <a:r>
              <a:rPr lang="en-US" sz="2600" dirty="0" err="1">
                <a:sym typeface="Wingdings" pitchFamily="2" charset="2"/>
              </a:rPr>
              <a:t>harapan</a:t>
            </a:r>
            <a:r>
              <a:rPr lang="en-US" sz="2600" dirty="0">
                <a:sym typeface="Wingdings" pitchFamily="2" charset="2"/>
              </a:rPr>
              <a:t> </a:t>
            </a:r>
            <a:r>
              <a:rPr lang="en-US" sz="2600" dirty="0" err="1">
                <a:sym typeface="Wingdings" pitchFamily="2" charset="2"/>
              </a:rPr>
              <a:t>terhadap</a:t>
            </a:r>
            <a:r>
              <a:rPr lang="en-US" sz="2600" dirty="0">
                <a:sym typeface="Wingdings" pitchFamily="2" charset="2"/>
              </a:rPr>
              <a:t> </a:t>
            </a:r>
            <a:r>
              <a:rPr lang="en-US" sz="2600" dirty="0" err="1">
                <a:sym typeface="Wingdings" pitchFamily="2" charset="2"/>
              </a:rPr>
              <a:t>perbaikan</a:t>
            </a:r>
            <a:r>
              <a:rPr lang="en-US" sz="2600" dirty="0">
                <a:sym typeface="Wingdings" pitchFamily="2" charset="2"/>
              </a:rPr>
              <a:t>  </a:t>
            </a:r>
            <a:r>
              <a:rPr lang="en-US" sz="2600" dirty="0" err="1">
                <a:sym typeface="Wingdings" pitchFamily="2" charset="2"/>
              </a:rPr>
              <a:t>jika</a:t>
            </a:r>
            <a:r>
              <a:rPr lang="en-US" sz="2600" dirty="0">
                <a:sym typeface="Wingdings" pitchFamily="2" charset="2"/>
              </a:rPr>
              <a:t> </a:t>
            </a:r>
            <a:r>
              <a:rPr lang="en-US" sz="2600" dirty="0" err="1">
                <a:sym typeface="Wingdings" pitchFamily="2" charset="2"/>
              </a:rPr>
              <a:t>dipandu</a:t>
            </a:r>
            <a:r>
              <a:rPr lang="en-US" sz="2600" dirty="0">
                <a:sym typeface="Wingdings" pitchFamily="2" charset="2"/>
              </a:rPr>
              <a:t> </a:t>
            </a:r>
            <a:r>
              <a:rPr lang="en-US" sz="2600" dirty="0" err="1">
                <a:sym typeface="Wingdings" pitchFamily="2" charset="2"/>
              </a:rPr>
              <a:t>dengan</a:t>
            </a:r>
            <a:r>
              <a:rPr lang="en-US" sz="2600" dirty="0">
                <a:sym typeface="Wingdings" pitchFamily="2" charset="2"/>
              </a:rPr>
              <a:t> </a:t>
            </a:r>
            <a:r>
              <a:rPr lang="en-US" sz="2600" dirty="0" err="1">
                <a:sym typeface="Wingdings" pitchFamily="2" charset="2"/>
              </a:rPr>
              <a:t>baik</a:t>
            </a:r>
            <a:r>
              <a:rPr lang="en-US" sz="2600" dirty="0">
                <a:sym typeface="Wingdings" pitchFamily="2" charset="2"/>
              </a:rPr>
              <a:t> </a:t>
            </a:r>
            <a:r>
              <a:rPr lang="en-US" sz="2600" dirty="0" err="1">
                <a:sym typeface="Wingdings" pitchFamily="2" charset="2"/>
              </a:rPr>
              <a:t>akan</a:t>
            </a:r>
            <a:r>
              <a:rPr lang="en-US" sz="2600" dirty="0">
                <a:sym typeface="Wingdings" pitchFamily="2" charset="2"/>
              </a:rPr>
              <a:t> </a:t>
            </a:r>
            <a:r>
              <a:rPr lang="en-US" sz="2600" dirty="0" err="1">
                <a:sym typeface="Wingdings" pitchFamily="2" charset="2"/>
              </a:rPr>
              <a:t>meningkatkan</a:t>
            </a:r>
            <a:r>
              <a:rPr lang="en-US" sz="2600" dirty="0">
                <a:sym typeface="Wingdings" pitchFamily="2" charset="2"/>
              </a:rPr>
              <a:t> </a:t>
            </a:r>
            <a:r>
              <a:rPr lang="en-US" sz="2600" dirty="0" err="1">
                <a:sym typeface="Wingdings" pitchFamily="2" charset="2"/>
              </a:rPr>
              <a:t>hasil</a:t>
            </a:r>
            <a:r>
              <a:rPr lang="en-US" sz="2600" dirty="0">
                <a:sym typeface="Wingdings" pitchFamily="2" charset="2"/>
              </a:rPr>
              <a:t> </a:t>
            </a:r>
            <a:r>
              <a:rPr lang="en-US" sz="2600" dirty="0" err="1">
                <a:sym typeface="Wingdings" pitchFamily="2" charset="2"/>
              </a:rPr>
              <a:t>terapi</a:t>
            </a:r>
            <a:r>
              <a:rPr lang="en-US" sz="2600" dirty="0">
                <a:sym typeface="Wingdings" pitchFamily="2" charset="2"/>
              </a:rPr>
              <a:t> </a:t>
            </a:r>
            <a:r>
              <a:rPr lang="en-US" sz="2600" dirty="0" err="1">
                <a:sym typeface="Wingdings" pitchFamily="2" charset="2"/>
              </a:rPr>
              <a:t>secara</a:t>
            </a:r>
            <a:r>
              <a:rPr lang="en-US" sz="2600" dirty="0">
                <a:sym typeface="Wingdings" pitchFamily="2" charset="2"/>
              </a:rPr>
              <a:t> </a:t>
            </a:r>
            <a:r>
              <a:rPr lang="en-US" sz="2600" dirty="0" err="1">
                <a:sym typeface="Wingdings" pitchFamily="2" charset="2"/>
              </a:rPr>
              <a:t>cepat</a:t>
            </a:r>
            <a:r>
              <a:rPr lang="en-US" sz="2600" dirty="0">
                <a:sym typeface="Wingdings" pitchFamily="2" charset="2"/>
              </a:rPr>
              <a:t>.</a:t>
            </a:r>
          </a:p>
          <a:p>
            <a:pPr eaLnBrk="1" hangingPunct="1"/>
            <a:r>
              <a:rPr lang="en-US" sz="2600" dirty="0">
                <a:sym typeface="Wingdings" pitchFamily="2" charset="2"/>
              </a:rPr>
              <a:t>Batas </a:t>
            </a:r>
            <a:r>
              <a:rPr lang="en-US" sz="2600" dirty="0" err="1">
                <a:sym typeface="Wingdings" pitchFamily="2" charset="2"/>
              </a:rPr>
              <a:t>waktu</a:t>
            </a:r>
            <a:r>
              <a:rPr lang="en-US" sz="2600" dirty="0">
                <a:sym typeface="Wingdings" pitchFamily="2" charset="2"/>
              </a:rPr>
              <a:t> </a:t>
            </a:r>
            <a:r>
              <a:rPr lang="en-US" sz="2600" dirty="0" err="1">
                <a:sym typeface="Wingdings" pitchFamily="2" charset="2"/>
              </a:rPr>
              <a:t>juga</a:t>
            </a:r>
            <a:r>
              <a:rPr lang="en-US" sz="2600" dirty="0">
                <a:sym typeface="Wingdings" pitchFamily="2" charset="2"/>
              </a:rPr>
              <a:t> </a:t>
            </a:r>
            <a:r>
              <a:rPr lang="en-US" sz="2600" dirty="0" err="1">
                <a:sym typeface="Wingdings" pitchFamily="2" charset="2"/>
              </a:rPr>
              <a:t>nyatanya</a:t>
            </a:r>
            <a:r>
              <a:rPr lang="en-US" sz="2600" dirty="0">
                <a:sym typeface="Wingdings" pitchFamily="2" charset="2"/>
              </a:rPr>
              <a:t> </a:t>
            </a:r>
            <a:r>
              <a:rPr lang="en-US" sz="2600" dirty="0" err="1">
                <a:sym typeface="Wingdings" pitchFamily="2" charset="2"/>
              </a:rPr>
              <a:t>meminimalisir</a:t>
            </a:r>
            <a:r>
              <a:rPr lang="en-US" sz="2600" dirty="0">
                <a:sym typeface="Wingdings" pitchFamily="2" charset="2"/>
              </a:rPr>
              <a:t> </a:t>
            </a:r>
            <a:r>
              <a:rPr lang="en-US" sz="2600" dirty="0" err="1">
                <a:sym typeface="Wingdings" pitchFamily="2" charset="2"/>
              </a:rPr>
              <a:t>terjadinya</a:t>
            </a:r>
            <a:r>
              <a:rPr lang="en-US" sz="2600" dirty="0">
                <a:sym typeface="Wingdings" pitchFamily="2" charset="2"/>
              </a:rPr>
              <a:t> DO </a:t>
            </a:r>
            <a:r>
              <a:rPr lang="en-US" sz="2600" dirty="0" err="1">
                <a:sym typeface="Wingdings" pitchFamily="2" charset="2"/>
              </a:rPr>
              <a:t>dari</a:t>
            </a:r>
            <a:r>
              <a:rPr lang="en-US" sz="2600" dirty="0">
                <a:sym typeface="Wingdings" pitchFamily="2" charset="2"/>
              </a:rPr>
              <a:t> </a:t>
            </a:r>
            <a:r>
              <a:rPr lang="en-US" sz="2600" dirty="0" err="1">
                <a:sym typeface="Wingdings" pitchFamily="2" charset="2"/>
              </a:rPr>
              <a:t>terapi</a:t>
            </a:r>
            <a:r>
              <a:rPr lang="en-US" sz="2600" dirty="0">
                <a:sym typeface="Wingdings" pitchFamily="2" charset="2"/>
              </a:rPr>
              <a:t> </a:t>
            </a:r>
            <a:r>
              <a:rPr lang="en-US" sz="2600" dirty="0" err="1">
                <a:sym typeface="Wingdings" pitchFamily="2" charset="2"/>
              </a:rPr>
              <a:t>dan</a:t>
            </a:r>
            <a:r>
              <a:rPr lang="en-US" sz="2600" dirty="0">
                <a:sym typeface="Wingdings" pitchFamily="2" charset="2"/>
              </a:rPr>
              <a:t> </a:t>
            </a:r>
            <a:r>
              <a:rPr lang="en-US" sz="2600" dirty="0" err="1">
                <a:sym typeface="Wingdings" pitchFamily="2" charset="2"/>
              </a:rPr>
              <a:t>meningkatkan</a:t>
            </a:r>
            <a:r>
              <a:rPr lang="en-US" sz="2600" dirty="0">
                <a:sym typeface="Wingdings" pitchFamily="2" charset="2"/>
              </a:rPr>
              <a:t> </a:t>
            </a:r>
            <a:r>
              <a:rPr lang="en-US" sz="2600" dirty="0" err="1">
                <a:sym typeface="Wingdings" pitchFamily="2" charset="2"/>
              </a:rPr>
              <a:t>motivasi</a:t>
            </a:r>
            <a:r>
              <a:rPr lang="en-US" sz="2600" dirty="0">
                <a:sym typeface="Wingdings" pitchFamily="2" charset="2"/>
              </a:rPr>
              <a:t>.</a:t>
            </a:r>
            <a:endParaRPr lang="en-US" sz="2600" dirty="0"/>
          </a:p>
          <a:p>
            <a:pPr eaLnBrk="1" hangingPunct="1"/>
            <a:endParaRPr lang="en-US"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228600" y="228600"/>
            <a:ext cx="8686800" cy="6400800"/>
          </a:xfrm>
        </p:spPr>
        <p:txBody>
          <a:bodyPr/>
          <a:lstStyle/>
          <a:p>
            <a:pPr eaLnBrk="1" hangingPunct="1">
              <a:buNone/>
            </a:pPr>
            <a:r>
              <a:rPr lang="en-US" sz="2400" b="1" dirty="0" err="1"/>
              <a:t>Fokus</a:t>
            </a:r>
            <a:r>
              <a:rPr lang="en-US" sz="2400" b="1" dirty="0"/>
              <a:t> </a:t>
            </a:r>
            <a:r>
              <a:rPr lang="en-US" sz="2400" b="1" dirty="0" err="1"/>
              <a:t>dan</a:t>
            </a:r>
            <a:r>
              <a:rPr lang="en-US" sz="2400" b="1" dirty="0"/>
              <a:t> </a:t>
            </a:r>
            <a:r>
              <a:rPr lang="en-US" sz="2400" b="1" dirty="0" err="1"/>
              <a:t>Tujuan</a:t>
            </a:r>
            <a:r>
              <a:rPr lang="en-US" sz="2400" b="1" dirty="0"/>
              <a:t> </a:t>
            </a:r>
            <a:r>
              <a:rPr lang="en-US" sz="2400" b="1" dirty="0" err="1"/>
              <a:t>Terapi</a:t>
            </a:r>
            <a:endParaRPr lang="en-US" sz="2400" b="1" dirty="0"/>
          </a:p>
          <a:p>
            <a:pPr eaLnBrk="1" hangingPunct="1"/>
            <a:r>
              <a:rPr lang="en-US" sz="2400" dirty="0" err="1"/>
              <a:t>Sudah</a:t>
            </a:r>
            <a:r>
              <a:rPr lang="en-US" sz="2400" dirty="0"/>
              <a:t> </a:t>
            </a:r>
            <a:r>
              <a:rPr lang="en-US" sz="2400" dirty="0" err="1"/>
              <a:t>dilakukan</a:t>
            </a:r>
            <a:r>
              <a:rPr lang="en-US" sz="2400" dirty="0"/>
              <a:t> </a:t>
            </a:r>
            <a:r>
              <a:rPr lang="en-US" sz="2400" dirty="0" err="1"/>
              <a:t>sejak</a:t>
            </a:r>
            <a:r>
              <a:rPr lang="en-US" sz="2400" dirty="0"/>
              <a:t> </a:t>
            </a:r>
            <a:r>
              <a:rPr lang="en-US" sz="2400" dirty="0" err="1"/>
              <a:t>awal</a:t>
            </a:r>
            <a:r>
              <a:rPr lang="en-US" sz="2400" dirty="0"/>
              <a:t> </a:t>
            </a:r>
            <a:r>
              <a:rPr lang="en-US" sz="2400" dirty="0" err="1"/>
              <a:t>wawancara</a:t>
            </a:r>
            <a:r>
              <a:rPr lang="en-US" sz="2400" dirty="0"/>
              <a:t>, </a:t>
            </a:r>
            <a:r>
              <a:rPr lang="en-US" sz="2400" dirty="0" err="1"/>
              <a:t>jelaskan</a:t>
            </a:r>
            <a:r>
              <a:rPr lang="en-US" sz="2400" dirty="0"/>
              <a:t> </a:t>
            </a:r>
            <a:r>
              <a:rPr lang="en-US" sz="2400" dirty="0" err="1"/>
              <a:t>definisi</a:t>
            </a:r>
            <a:r>
              <a:rPr lang="en-US" sz="2400" dirty="0"/>
              <a:t> </a:t>
            </a:r>
            <a:r>
              <a:rPr lang="en-US" sz="2400" dirty="0" err="1"/>
              <a:t>fokus</a:t>
            </a:r>
            <a:r>
              <a:rPr lang="en-US" sz="2400" dirty="0"/>
              <a:t> </a:t>
            </a:r>
            <a:r>
              <a:rPr lang="en-US" sz="2400" dirty="0" err="1"/>
              <a:t>terapi</a:t>
            </a:r>
            <a:r>
              <a:rPr lang="en-US" sz="2400" dirty="0"/>
              <a:t> </a:t>
            </a:r>
            <a:r>
              <a:rPr lang="en-US" sz="2400" dirty="0" err="1"/>
              <a:t>dan</a:t>
            </a:r>
            <a:r>
              <a:rPr lang="en-US" sz="2400" dirty="0"/>
              <a:t> </a:t>
            </a:r>
            <a:r>
              <a:rPr lang="en-US" sz="2400" dirty="0" err="1"/>
              <a:t>buat</a:t>
            </a:r>
            <a:r>
              <a:rPr lang="en-US" sz="2400" dirty="0"/>
              <a:t> </a:t>
            </a:r>
            <a:r>
              <a:rPr lang="en-US" sz="2400" dirty="0" err="1"/>
              <a:t>tujuan</a:t>
            </a:r>
            <a:r>
              <a:rPr lang="en-US" sz="2400" dirty="0"/>
              <a:t> yang </a:t>
            </a:r>
            <a:r>
              <a:rPr lang="en-US" sz="2400" dirty="0" err="1"/>
              <a:t>realistis</a:t>
            </a:r>
            <a:r>
              <a:rPr lang="en-US" sz="2400" dirty="0"/>
              <a:t>.  </a:t>
            </a:r>
            <a:r>
              <a:rPr lang="en-US" sz="2400" dirty="0" err="1"/>
              <a:t>Fokus</a:t>
            </a:r>
            <a:r>
              <a:rPr lang="en-US" sz="2400" dirty="0"/>
              <a:t> </a:t>
            </a:r>
            <a:r>
              <a:rPr lang="en-US" sz="2400" dirty="0" err="1"/>
              <a:t>dan</a:t>
            </a:r>
            <a:r>
              <a:rPr lang="en-US" sz="2400" dirty="0"/>
              <a:t> </a:t>
            </a:r>
            <a:r>
              <a:rPr lang="en-US" sz="2400" dirty="0" err="1"/>
              <a:t>tujuan</a:t>
            </a:r>
            <a:r>
              <a:rPr lang="en-US" sz="2400" dirty="0"/>
              <a:t> </a:t>
            </a:r>
            <a:r>
              <a:rPr lang="en-US" sz="2400" dirty="0" err="1"/>
              <a:t>terapi</a:t>
            </a:r>
            <a:r>
              <a:rPr lang="en-US" sz="2400" dirty="0"/>
              <a:t> </a:t>
            </a:r>
            <a:r>
              <a:rPr lang="en-US" sz="2400" dirty="0" err="1"/>
              <a:t>dibuat</a:t>
            </a:r>
            <a:r>
              <a:rPr lang="en-US" sz="2400" dirty="0"/>
              <a:t> </a:t>
            </a:r>
            <a:r>
              <a:rPr lang="en-US" sz="2400" dirty="0" err="1"/>
              <a:t>sespesifik</a:t>
            </a:r>
            <a:r>
              <a:rPr lang="en-US" sz="2400" dirty="0"/>
              <a:t> </a:t>
            </a:r>
            <a:r>
              <a:rPr lang="en-US" sz="2400" dirty="0" err="1"/>
              <a:t>mungkin</a:t>
            </a:r>
            <a:r>
              <a:rPr lang="en-US" sz="2400" dirty="0"/>
              <a:t>.</a:t>
            </a:r>
          </a:p>
          <a:p>
            <a:pPr eaLnBrk="1" hangingPunct="1"/>
            <a:r>
              <a:rPr lang="en-US" sz="2400" dirty="0" err="1"/>
              <a:t>Masalah</a:t>
            </a:r>
            <a:r>
              <a:rPr lang="en-US" sz="2400" dirty="0"/>
              <a:t> yang </a:t>
            </a:r>
            <a:r>
              <a:rPr lang="en-US" sz="2400" dirty="0" err="1"/>
              <a:t>diatasi</a:t>
            </a:r>
            <a:r>
              <a:rPr lang="en-US" sz="2400" dirty="0"/>
              <a:t> </a:t>
            </a:r>
            <a:r>
              <a:rPr lang="en-US" sz="2400" dirty="0" err="1"/>
              <a:t>terutama</a:t>
            </a:r>
            <a:r>
              <a:rPr lang="en-US" sz="2400" dirty="0"/>
              <a:t> yang </a:t>
            </a:r>
            <a:r>
              <a:rPr lang="en-US" sz="2400" dirty="0" err="1"/>
              <a:t>bersifat</a:t>
            </a:r>
            <a:r>
              <a:rPr lang="en-US" sz="2400" dirty="0"/>
              <a:t> “here and now” </a:t>
            </a:r>
            <a:r>
              <a:rPr lang="en-US" sz="2400" dirty="0" err="1"/>
              <a:t>dan</a:t>
            </a:r>
            <a:r>
              <a:rPr lang="en-US" sz="2400" dirty="0"/>
              <a:t> yang </a:t>
            </a:r>
            <a:r>
              <a:rPr lang="en-US" sz="2400" dirty="0" err="1"/>
              <a:t>memang</a:t>
            </a:r>
            <a:r>
              <a:rPr lang="en-US" sz="2400" dirty="0"/>
              <a:t> </a:t>
            </a:r>
            <a:r>
              <a:rPr lang="en-US" sz="2400" dirty="0" err="1"/>
              <a:t>nampak</a:t>
            </a:r>
            <a:r>
              <a:rPr lang="en-US" sz="2400" dirty="0"/>
              <a:t> </a:t>
            </a:r>
            <a:r>
              <a:rPr lang="en-US" sz="2400" dirty="0" err="1"/>
              <a:t>jelas</a:t>
            </a:r>
            <a:r>
              <a:rPr lang="en-US" sz="2400" dirty="0"/>
              <a:t> </a:t>
            </a:r>
            <a:r>
              <a:rPr lang="en-US" sz="2400" dirty="0" err="1"/>
              <a:t>saat</a:t>
            </a:r>
            <a:r>
              <a:rPr lang="en-US" sz="2400" dirty="0"/>
              <a:t> </a:t>
            </a:r>
            <a:r>
              <a:rPr lang="en-US" sz="2400" dirty="0" err="1"/>
              <a:t>ini</a:t>
            </a:r>
            <a:r>
              <a:rPr lang="en-US" sz="2400" dirty="0"/>
              <a:t>. </a:t>
            </a:r>
            <a:r>
              <a:rPr lang="en-US" sz="2400" dirty="0" err="1"/>
              <a:t>Lakukan</a:t>
            </a:r>
            <a:r>
              <a:rPr lang="en-US" sz="2400" dirty="0"/>
              <a:t> </a:t>
            </a:r>
            <a:r>
              <a:rPr lang="en-US" sz="2400" dirty="0" err="1"/>
              <a:t>juga</a:t>
            </a:r>
            <a:r>
              <a:rPr lang="en-US" sz="2400" dirty="0"/>
              <a:t> </a:t>
            </a:r>
            <a:r>
              <a:rPr lang="en-US" sz="2400" dirty="0" err="1"/>
              <a:t>pendekatan</a:t>
            </a:r>
            <a:r>
              <a:rPr lang="en-US" sz="2400" dirty="0"/>
              <a:t> </a:t>
            </a:r>
            <a:r>
              <a:rPr lang="en-US" sz="2400" dirty="0" err="1"/>
              <a:t>pada</a:t>
            </a:r>
            <a:r>
              <a:rPr lang="en-US" sz="2400" dirty="0"/>
              <a:t> </a:t>
            </a:r>
            <a:r>
              <a:rPr lang="en-US" sz="2400" dirty="0" err="1"/>
              <a:t>psikopatologi</a:t>
            </a:r>
            <a:r>
              <a:rPr lang="en-US" sz="2400" dirty="0"/>
              <a:t> yang </a:t>
            </a:r>
            <a:r>
              <a:rPr lang="en-US" sz="2400" dirty="0" err="1"/>
              <a:t>mendasari</a:t>
            </a:r>
            <a:r>
              <a:rPr lang="en-US" sz="2400" dirty="0"/>
              <a:t> </a:t>
            </a:r>
            <a:r>
              <a:rPr lang="en-US" sz="2400" dirty="0" err="1"/>
              <a:t>jika</a:t>
            </a:r>
            <a:r>
              <a:rPr lang="en-US" sz="2400" dirty="0"/>
              <a:t> </a:t>
            </a:r>
            <a:r>
              <a:rPr lang="en-US" sz="2400" dirty="0" err="1"/>
              <a:t>perlu</a:t>
            </a:r>
            <a:r>
              <a:rPr lang="en-US" sz="2400" dirty="0"/>
              <a:t>.</a:t>
            </a:r>
          </a:p>
          <a:p>
            <a:pPr eaLnBrk="1" hangingPunct="1">
              <a:buNone/>
            </a:pPr>
            <a:r>
              <a:rPr lang="en-US" sz="2400" b="1" dirty="0"/>
              <a:t>Rapport</a:t>
            </a:r>
          </a:p>
          <a:p>
            <a:pPr eaLnBrk="1" hangingPunct="1"/>
            <a:r>
              <a:rPr lang="en-US" sz="2400" dirty="0" err="1"/>
              <a:t>Positif</a:t>
            </a:r>
            <a:r>
              <a:rPr lang="en-US" sz="2400" dirty="0"/>
              <a:t> rapport </a:t>
            </a:r>
            <a:r>
              <a:rPr lang="en-US" sz="2400" dirty="0" err="1"/>
              <a:t>atau</a:t>
            </a:r>
            <a:r>
              <a:rPr lang="en-US" sz="2400" dirty="0"/>
              <a:t> </a:t>
            </a:r>
            <a:r>
              <a:rPr lang="en-US" sz="2400" dirty="0" err="1"/>
              <a:t>positif</a:t>
            </a:r>
            <a:r>
              <a:rPr lang="en-US" sz="2400" dirty="0"/>
              <a:t> transference </a:t>
            </a:r>
            <a:r>
              <a:rPr lang="en-US" sz="2400" dirty="0" err="1"/>
              <a:t>sangat</a:t>
            </a:r>
            <a:r>
              <a:rPr lang="en-US" sz="2400" dirty="0"/>
              <a:t> </a:t>
            </a:r>
            <a:r>
              <a:rPr lang="en-US" sz="2400" dirty="0" err="1"/>
              <a:t>penting</a:t>
            </a:r>
            <a:r>
              <a:rPr lang="en-US" sz="2400" dirty="0"/>
              <a:t>. Hal </a:t>
            </a:r>
            <a:r>
              <a:rPr lang="en-US" sz="2400" dirty="0" err="1"/>
              <a:t>ini</a:t>
            </a:r>
            <a:r>
              <a:rPr lang="en-US" sz="2400" dirty="0"/>
              <a:t> </a:t>
            </a:r>
            <a:r>
              <a:rPr lang="en-US" sz="2400" dirty="0" err="1"/>
              <a:t>sebaiknya</a:t>
            </a:r>
            <a:r>
              <a:rPr lang="en-US" sz="2400" dirty="0"/>
              <a:t> </a:t>
            </a:r>
            <a:r>
              <a:rPr lang="en-US" sz="2400" dirty="0" err="1"/>
              <a:t>sudah</a:t>
            </a:r>
            <a:r>
              <a:rPr lang="en-US" sz="2400" dirty="0"/>
              <a:t> </a:t>
            </a:r>
            <a:r>
              <a:rPr lang="en-US" sz="2400" dirty="0" err="1"/>
              <a:t>terbentuk</a:t>
            </a:r>
            <a:r>
              <a:rPr lang="en-US" sz="2400" dirty="0"/>
              <a:t> </a:t>
            </a:r>
            <a:r>
              <a:rPr lang="en-US" sz="2400" dirty="0" err="1"/>
              <a:t>sejak</a:t>
            </a:r>
            <a:r>
              <a:rPr lang="en-US" sz="2400" dirty="0"/>
              <a:t> </a:t>
            </a:r>
            <a:r>
              <a:rPr lang="en-US" sz="2400" dirty="0" err="1"/>
              <a:t>awal</a:t>
            </a:r>
            <a:r>
              <a:rPr lang="en-US" sz="2400" dirty="0"/>
              <a:t> </a:t>
            </a:r>
            <a:r>
              <a:rPr lang="en-US" sz="2400" dirty="0" err="1"/>
              <a:t>mengingat</a:t>
            </a:r>
            <a:r>
              <a:rPr lang="en-US" sz="2400" dirty="0"/>
              <a:t> </a:t>
            </a:r>
            <a:r>
              <a:rPr lang="en-US" sz="2400" dirty="0" err="1"/>
              <a:t>pendeknya</a:t>
            </a:r>
            <a:r>
              <a:rPr lang="en-US" sz="2400" dirty="0"/>
              <a:t> </a:t>
            </a:r>
            <a:r>
              <a:rPr lang="en-US" sz="2400" dirty="0" err="1"/>
              <a:t>waktu</a:t>
            </a:r>
            <a:r>
              <a:rPr lang="en-US" sz="2400" dirty="0"/>
              <a:t>.</a:t>
            </a:r>
          </a:p>
          <a:p>
            <a:pPr eaLnBrk="1" hangingPunct="1">
              <a:buNone/>
            </a:pPr>
            <a:r>
              <a:rPr lang="en-US" sz="2400" b="1" dirty="0" err="1"/>
              <a:t>Terminasi</a:t>
            </a:r>
            <a:endParaRPr lang="en-US" sz="2400" b="1" dirty="0"/>
          </a:p>
          <a:p>
            <a:pPr eaLnBrk="1" hangingPunct="1"/>
            <a:r>
              <a:rPr lang="en-US" sz="2400" dirty="0" err="1"/>
              <a:t>Terminasi</a:t>
            </a:r>
            <a:r>
              <a:rPr lang="en-US" sz="2400" dirty="0"/>
              <a:t> </a:t>
            </a:r>
            <a:r>
              <a:rPr lang="en-US" sz="2400" dirty="0" err="1"/>
              <a:t>juga</a:t>
            </a:r>
            <a:r>
              <a:rPr lang="en-US" sz="2400" dirty="0"/>
              <a:t> </a:t>
            </a:r>
            <a:r>
              <a:rPr lang="en-US" sz="2400" dirty="0" err="1"/>
              <a:t>sudah</a:t>
            </a:r>
            <a:r>
              <a:rPr lang="en-US" sz="2400" dirty="0"/>
              <a:t> </a:t>
            </a:r>
            <a:r>
              <a:rPr lang="en-US" sz="2400" dirty="0" err="1"/>
              <a:t>dibicarakan</a:t>
            </a:r>
            <a:r>
              <a:rPr lang="en-US" sz="2400" dirty="0"/>
              <a:t> </a:t>
            </a:r>
            <a:r>
              <a:rPr lang="en-US" sz="2400" dirty="0" err="1"/>
              <a:t>sejak</a:t>
            </a:r>
            <a:r>
              <a:rPr lang="en-US" sz="2400" dirty="0"/>
              <a:t> </a:t>
            </a:r>
            <a:r>
              <a:rPr lang="en-US" sz="2400" dirty="0" err="1"/>
              <a:t>awal</a:t>
            </a:r>
            <a:r>
              <a:rPr lang="en-US" sz="2400" dirty="0"/>
              <a:t> </a:t>
            </a:r>
            <a:r>
              <a:rPr lang="en-US" sz="2400" dirty="0" err="1"/>
              <a:t>terapi</a:t>
            </a:r>
            <a:r>
              <a:rPr lang="en-US" sz="2400" dirty="0"/>
              <a:t>.</a:t>
            </a:r>
          </a:p>
          <a:p>
            <a:pPr eaLnBrk="1" hangingPunct="1"/>
            <a:r>
              <a:rPr lang="en-US" sz="2400" dirty="0" err="1"/>
              <a:t>Menariknya</a:t>
            </a:r>
            <a:r>
              <a:rPr lang="en-US" sz="2400" dirty="0"/>
              <a:t> </a:t>
            </a:r>
            <a:r>
              <a:rPr lang="en-US" sz="2400" dirty="0" err="1"/>
              <a:t>pada</a:t>
            </a:r>
            <a:r>
              <a:rPr lang="en-US" sz="2400" dirty="0"/>
              <a:t> </a:t>
            </a:r>
            <a:r>
              <a:rPr lang="en-US" sz="2400" dirty="0" err="1"/>
              <a:t>pasien</a:t>
            </a:r>
            <a:r>
              <a:rPr lang="en-US" sz="2400" dirty="0"/>
              <a:t> </a:t>
            </a:r>
            <a:r>
              <a:rPr lang="en-US" sz="2400" dirty="0" err="1"/>
              <a:t>hampir</a:t>
            </a:r>
            <a:r>
              <a:rPr lang="en-US" sz="2400" dirty="0"/>
              <a:t> </a:t>
            </a:r>
            <a:r>
              <a:rPr lang="en-US" sz="2400" dirty="0" err="1"/>
              <a:t>semua</a:t>
            </a:r>
            <a:r>
              <a:rPr lang="en-US" sz="2400" dirty="0"/>
              <a:t> </a:t>
            </a:r>
            <a:r>
              <a:rPr lang="en-US" sz="2400" dirty="0" err="1"/>
              <a:t>kasus</a:t>
            </a:r>
            <a:r>
              <a:rPr lang="en-US" sz="2400" dirty="0"/>
              <a:t> </a:t>
            </a:r>
            <a:r>
              <a:rPr lang="en-US" sz="2400" dirty="0" err="1"/>
              <a:t>dasar</a:t>
            </a:r>
            <a:r>
              <a:rPr lang="en-US" sz="2400" dirty="0"/>
              <a:t> </a:t>
            </a:r>
            <a:r>
              <a:rPr lang="en-US" sz="2400" dirty="0" err="1"/>
              <a:t>patologinya</a:t>
            </a:r>
            <a:r>
              <a:rPr lang="en-US" sz="2400" dirty="0"/>
              <a:t> </a:t>
            </a:r>
            <a:r>
              <a:rPr lang="en-US" sz="2400" dirty="0">
                <a:sym typeface="Wingdings" pitchFamily="2" charset="2"/>
              </a:rPr>
              <a:t> loss</a:t>
            </a:r>
            <a:endParaRPr lang="en-US" sz="2400" dirty="0"/>
          </a:p>
          <a:p>
            <a:pPr eaLnBrk="1" hangingPunct="1"/>
            <a:endParaRPr lang="en-US" sz="2400" dirty="0"/>
          </a:p>
          <a:p>
            <a:pPr eaLnBrk="1" hangingPunct="1">
              <a:buNone/>
            </a:pP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334962"/>
          </a:xfrm>
        </p:spPr>
        <p:txBody>
          <a:bodyPr rtlCol="0">
            <a:normAutofit fontScale="90000"/>
          </a:bodyPr>
          <a:lstStyle/>
          <a:p>
            <a:pPr eaLnBrk="1" fontAlgn="auto" hangingPunct="1">
              <a:spcAft>
                <a:spcPts val="0"/>
              </a:spcAft>
              <a:defRPr/>
            </a:pPr>
            <a:r>
              <a:rPr lang="en-US" dirty="0" err="1"/>
              <a:t>Aktivitas</a:t>
            </a:r>
            <a:r>
              <a:rPr lang="en-US" dirty="0"/>
              <a:t> </a:t>
            </a:r>
            <a:r>
              <a:rPr lang="en-US" dirty="0" err="1"/>
              <a:t>Terapis</a:t>
            </a:r>
            <a:endParaRPr lang="en-US" dirty="0"/>
          </a:p>
        </p:txBody>
      </p:sp>
      <p:sp>
        <p:nvSpPr>
          <p:cNvPr id="10243" name="Content Placeholder 2"/>
          <p:cNvSpPr>
            <a:spLocks noGrp="1"/>
          </p:cNvSpPr>
          <p:nvPr>
            <p:ph idx="1"/>
          </p:nvPr>
        </p:nvSpPr>
        <p:spPr>
          <a:xfrm>
            <a:off x="228600" y="685800"/>
            <a:ext cx="8686800" cy="5943600"/>
          </a:xfrm>
        </p:spPr>
        <p:txBody>
          <a:bodyPr/>
          <a:lstStyle/>
          <a:p>
            <a:pPr eaLnBrk="1" hangingPunct="1"/>
            <a:r>
              <a:rPr lang="en-US" sz="2600" dirty="0" err="1"/>
              <a:t>Proses</a:t>
            </a:r>
            <a:r>
              <a:rPr lang="en-US" sz="2600" dirty="0"/>
              <a:t> </a:t>
            </a:r>
            <a:r>
              <a:rPr lang="en-US" sz="2600" dirty="0" err="1"/>
              <a:t>terapi</a:t>
            </a:r>
            <a:r>
              <a:rPr lang="en-US" sz="2600" dirty="0"/>
              <a:t> </a:t>
            </a:r>
            <a:r>
              <a:rPr lang="en-US" sz="2600" dirty="0" err="1"/>
              <a:t>bersifat</a:t>
            </a:r>
            <a:r>
              <a:rPr lang="en-US" sz="2600" dirty="0"/>
              <a:t> </a:t>
            </a:r>
            <a:r>
              <a:rPr lang="en-US" sz="2600" dirty="0" err="1"/>
              <a:t>aktif</a:t>
            </a:r>
            <a:r>
              <a:rPr lang="en-US" sz="2600" dirty="0"/>
              <a:t> </a:t>
            </a:r>
            <a:r>
              <a:rPr lang="en-US" sz="2600" dirty="0" err="1"/>
              <a:t>dan</a:t>
            </a:r>
            <a:r>
              <a:rPr lang="en-US" sz="2600" dirty="0"/>
              <a:t> </a:t>
            </a:r>
            <a:r>
              <a:rPr lang="en-US" sz="2600" dirty="0" err="1"/>
              <a:t>direktif</a:t>
            </a:r>
            <a:r>
              <a:rPr lang="en-US" sz="2600" dirty="0"/>
              <a:t>.</a:t>
            </a:r>
          </a:p>
          <a:p>
            <a:pPr eaLnBrk="1" hangingPunct="1"/>
            <a:r>
              <a:rPr lang="en-US" sz="2600" dirty="0" err="1"/>
              <a:t>Intervensi</a:t>
            </a:r>
            <a:r>
              <a:rPr lang="en-US" sz="2600" dirty="0"/>
              <a:t> </a:t>
            </a:r>
            <a:r>
              <a:rPr lang="en-US" sz="2600" dirty="0" err="1"/>
              <a:t>terapis</a:t>
            </a:r>
            <a:r>
              <a:rPr lang="en-US" sz="2600" dirty="0"/>
              <a:t> </a:t>
            </a:r>
            <a:r>
              <a:rPr lang="en-US" sz="2600" dirty="0" err="1"/>
              <a:t>berdasar</a:t>
            </a:r>
            <a:r>
              <a:rPr lang="en-US" sz="2600" dirty="0"/>
              <a:t> </a:t>
            </a:r>
            <a:r>
              <a:rPr lang="en-US" sz="2600" dirty="0" err="1"/>
              <a:t>pada</a:t>
            </a:r>
            <a:r>
              <a:rPr lang="en-US" sz="2600" dirty="0"/>
              <a:t> </a:t>
            </a:r>
            <a:r>
              <a:rPr lang="en-US" sz="2600" dirty="0" err="1"/>
              <a:t>formulasi</a:t>
            </a:r>
            <a:r>
              <a:rPr lang="en-US" sz="2600" dirty="0"/>
              <a:t> </a:t>
            </a:r>
            <a:r>
              <a:rPr lang="en-US" sz="2600" dirty="0" err="1"/>
              <a:t>masalah</a:t>
            </a:r>
            <a:r>
              <a:rPr lang="en-US" sz="2600" dirty="0"/>
              <a:t>, </a:t>
            </a:r>
            <a:r>
              <a:rPr lang="en-US" sz="2600" dirty="0" err="1"/>
              <a:t>fokus</a:t>
            </a:r>
            <a:r>
              <a:rPr lang="en-US" sz="2600" dirty="0"/>
              <a:t> </a:t>
            </a:r>
            <a:r>
              <a:rPr lang="en-US" sz="2600" dirty="0" err="1"/>
              <a:t>dan</a:t>
            </a:r>
            <a:r>
              <a:rPr lang="en-US" sz="2600" dirty="0"/>
              <a:t> </a:t>
            </a:r>
            <a:r>
              <a:rPr lang="en-US" sz="2600" dirty="0" err="1"/>
              <a:t>tujuan</a:t>
            </a:r>
            <a:r>
              <a:rPr lang="en-US" sz="2600" dirty="0"/>
              <a:t> </a:t>
            </a:r>
            <a:r>
              <a:rPr lang="en-US" sz="2600" dirty="0" err="1"/>
              <a:t>terapi</a:t>
            </a:r>
            <a:r>
              <a:rPr lang="en-US" sz="2600" dirty="0"/>
              <a:t> yang </a:t>
            </a:r>
            <a:r>
              <a:rPr lang="en-US" sz="2600" dirty="0" err="1"/>
              <a:t>meliputi</a:t>
            </a:r>
            <a:r>
              <a:rPr lang="en-US" sz="2600" dirty="0"/>
              <a:t> : </a:t>
            </a:r>
          </a:p>
          <a:p>
            <a:pPr lvl="1" eaLnBrk="1" hangingPunct="1"/>
            <a:r>
              <a:rPr lang="en-US" sz="2600" dirty="0" err="1"/>
              <a:t>Observasi</a:t>
            </a:r>
            <a:endParaRPr lang="en-US" sz="2600" dirty="0"/>
          </a:p>
          <a:p>
            <a:pPr lvl="1" eaLnBrk="1" hangingPunct="1"/>
            <a:r>
              <a:rPr lang="en-US" sz="2600" dirty="0" err="1"/>
              <a:t>Refleksi</a:t>
            </a:r>
            <a:endParaRPr lang="en-US" sz="2600" dirty="0"/>
          </a:p>
          <a:p>
            <a:pPr lvl="1" eaLnBrk="1" hangingPunct="1"/>
            <a:r>
              <a:rPr lang="en-US" sz="2600" dirty="0" err="1"/>
              <a:t>Interpretasi</a:t>
            </a:r>
            <a:r>
              <a:rPr lang="en-US" sz="2600" dirty="0"/>
              <a:t> </a:t>
            </a:r>
          </a:p>
          <a:p>
            <a:pPr lvl="1" eaLnBrk="1" hangingPunct="1"/>
            <a:r>
              <a:rPr lang="en-US" sz="2600" dirty="0"/>
              <a:t>Reassurance</a:t>
            </a:r>
          </a:p>
          <a:p>
            <a:pPr lvl="1" eaLnBrk="1" hangingPunct="1"/>
            <a:r>
              <a:rPr lang="en-US" sz="2600" dirty="0" err="1"/>
              <a:t>Nasehat</a:t>
            </a:r>
            <a:endParaRPr lang="en-US" sz="2600" dirty="0"/>
          </a:p>
          <a:p>
            <a:pPr eaLnBrk="1" hangingPunct="1"/>
            <a:r>
              <a:rPr lang="en-US" sz="2600" dirty="0" err="1"/>
              <a:t>ArahanTerapis</a:t>
            </a:r>
            <a:r>
              <a:rPr lang="en-US" sz="2600" dirty="0"/>
              <a:t> </a:t>
            </a:r>
            <a:r>
              <a:rPr lang="en-US" sz="2600" dirty="0" err="1"/>
              <a:t>perlu</a:t>
            </a:r>
            <a:r>
              <a:rPr lang="en-US" sz="2600" dirty="0"/>
              <a:t> </a:t>
            </a:r>
            <a:r>
              <a:rPr lang="en-US" sz="2600" dirty="0" err="1"/>
              <a:t>menekankan</a:t>
            </a:r>
            <a:r>
              <a:rPr lang="en-US" sz="2600" dirty="0"/>
              <a:t> </a:t>
            </a:r>
            <a:r>
              <a:rPr lang="en-US" sz="2600" dirty="0" err="1"/>
              <a:t>kekuatan</a:t>
            </a:r>
            <a:r>
              <a:rPr lang="en-US" sz="2600" dirty="0"/>
              <a:t> </a:t>
            </a:r>
            <a:r>
              <a:rPr lang="en-US" sz="2600" dirty="0" err="1"/>
              <a:t>psikologis</a:t>
            </a:r>
            <a:r>
              <a:rPr lang="en-US" sz="2600" dirty="0"/>
              <a:t> yang </a:t>
            </a:r>
            <a:r>
              <a:rPr lang="en-US" sz="2600" dirty="0" err="1"/>
              <a:t>dimiliki</a:t>
            </a:r>
            <a:r>
              <a:rPr lang="en-US" sz="2600" dirty="0"/>
              <a:t> </a:t>
            </a:r>
            <a:r>
              <a:rPr lang="en-US" sz="2600" dirty="0" err="1"/>
              <a:t>anak</a:t>
            </a:r>
            <a:r>
              <a:rPr lang="en-US" sz="2600" dirty="0"/>
              <a:t> </a:t>
            </a:r>
            <a:r>
              <a:rPr lang="en-US" sz="2600" dirty="0" err="1"/>
              <a:t>dan</a:t>
            </a:r>
            <a:r>
              <a:rPr lang="en-US" sz="2600" dirty="0"/>
              <a:t> </a:t>
            </a:r>
            <a:r>
              <a:rPr lang="en-US" sz="2600" dirty="0" err="1"/>
              <a:t>orang</a:t>
            </a:r>
            <a:r>
              <a:rPr lang="en-US" sz="2600" dirty="0"/>
              <a:t> </a:t>
            </a:r>
            <a:r>
              <a:rPr lang="en-US" sz="2600" dirty="0" err="1"/>
              <a:t>tua</a:t>
            </a:r>
            <a:r>
              <a:rPr lang="en-US" sz="2600" dirty="0"/>
              <a:t> </a:t>
            </a:r>
            <a:r>
              <a:rPr lang="en-US" sz="2600" dirty="0" err="1"/>
              <a:t>dan</a:t>
            </a:r>
            <a:r>
              <a:rPr lang="en-US" sz="2600" dirty="0"/>
              <a:t> </a:t>
            </a:r>
            <a:r>
              <a:rPr lang="en-US" sz="2600" dirty="0" err="1"/>
              <a:t>membantu</a:t>
            </a:r>
            <a:r>
              <a:rPr lang="en-US" sz="2600" dirty="0"/>
              <a:t> </a:t>
            </a:r>
            <a:r>
              <a:rPr lang="en-US" sz="2600" dirty="0" err="1"/>
              <a:t>keduanya</a:t>
            </a:r>
            <a:r>
              <a:rPr lang="en-US" sz="2600" dirty="0"/>
              <a:t> </a:t>
            </a:r>
            <a:r>
              <a:rPr lang="en-US" sz="2600" dirty="0" err="1"/>
              <a:t>untuk</a:t>
            </a:r>
            <a:r>
              <a:rPr lang="en-US" sz="2600" dirty="0"/>
              <a:t> </a:t>
            </a:r>
            <a:r>
              <a:rPr lang="en-US" sz="2600" dirty="0" err="1"/>
              <a:t>menggunakannya</a:t>
            </a:r>
            <a:r>
              <a:rPr lang="en-US" sz="2600" dirty="0"/>
              <a:t> </a:t>
            </a:r>
            <a:r>
              <a:rPr lang="en-US" sz="2600" dirty="0" err="1"/>
              <a:t>sebagai</a:t>
            </a:r>
            <a:r>
              <a:rPr lang="en-US" sz="2600" dirty="0"/>
              <a:t> </a:t>
            </a:r>
            <a:r>
              <a:rPr lang="en-US" sz="2600" dirty="0" err="1"/>
              <a:t>mekanisme</a:t>
            </a:r>
            <a:r>
              <a:rPr lang="en-US" sz="2600" dirty="0"/>
              <a:t> coping.</a:t>
            </a:r>
          </a:p>
          <a:p>
            <a:pPr eaLnBrk="1" hangingPunct="1"/>
            <a:r>
              <a:rPr lang="en-US" sz="2600" dirty="0" err="1"/>
              <a:t>Aspek</a:t>
            </a:r>
            <a:r>
              <a:rPr lang="en-US" sz="2600" dirty="0"/>
              <a:t> </a:t>
            </a:r>
            <a:r>
              <a:rPr lang="en-US" sz="2600" dirty="0" err="1"/>
              <a:t>ini</a:t>
            </a:r>
            <a:r>
              <a:rPr lang="en-US" sz="2600" dirty="0"/>
              <a:t> </a:t>
            </a:r>
            <a:r>
              <a:rPr lang="en-US" sz="2600" dirty="0" err="1"/>
              <a:t>merupakan</a:t>
            </a:r>
            <a:r>
              <a:rPr lang="en-US" sz="2600" dirty="0"/>
              <a:t> </a:t>
            </a:r>
            <a:r>
              <a:rPr lang="en-US" sz="2600" dirty="0" err="1"/>
              <a:t>salah</a:t>
            </a:r>
            <a:r>
              <a:rPr lang="en-US" sz="2600" dirty="0"/>
              <a:t> </a:t>
            </a:r>
            <a:r>
              <a:rPr lang="en-US" sz="2600" dirty="0" err="1"/>
              <a:t>satu</a:t>
            </a:r>
            <a:r>
              <a:rPr lang="en-US" sz="2600" dirty="0"/>
              <a:t> </a:t>
            </a:r>
            <a:r>
              <a:rPr lang="en-US" sz="2600" dirty="0" err="1"/>
              <a:t>bagian</a:t>
            </a:r>
            <a:r>
              <a:rPr lang="en-US" sz="2600" dirty="0"/>
              <a:t> </a:t>
            </a:r>
            <a:r>
              <a:rPr lang="en-US" sz="2600" dirty="0" err="1"/>
              <a:t>terpenting</a:t>
            </a:r>
            <a:r>
              <a:rPr lang="en-US" sz="2600" dirty="0"/>
              <a:t> </a:t>
            </a:r>
            <a:r>
              <a:rPr lang="en-US" sz="2600" dirty="0" err="1"/>
              <a:t>dari</a:t>
            </a:r>
            <a:r>
              <a:rPr lang="en-US" sz="2600" dirty="0"/>
              <a:t> </a:t>
            </a:r>
            <a:r>
              <a:rPr lang="en-US" sz="2600" dirty="0" err="1"/>
              <a:t>proses</a:t>
            </a:r>
            <a:r>
              <a:rPr lang="en-US" sz="2600" dirty="0"/>
              <a:t> </a:t>
            </a:r>
            <a:r>
              <a:rPr lang="en-US" sz="2600" dirty="0" err="1"/>
              <a:t>terapi</a:t>
            </a:r>
            <a:endParaRPr lang="en-US" sz="2600" dirty="0"/>
          </a:p>
          <a:p>
            <a:pPr lvl="1" eaLnBrk="1" hangingPunct="1"/>
            <a:endParaRPr lang="en-US"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6038"/>
            <a:ext cx="8686800" cy="411162"/>
          </a:xfrm>
        </p:spPr>
        <p:txBody>
          <a:bodyPr rtlCol="0">
            <a:normAutofit fontScale="90000"/>
          </a:bodyPr>
          <a:lstStyle/>
          <a:p>
            <a:pPr eaLnBrk="1" fontAlgn="auto" hangingPunct="1">
              <a:spcAft>
                <a:spcPts val="0"/>
              </a:spcAft>
              <a:defRPr/>
            </a:pPr>
            <a:r>
              <a:rPr lang="en-US" dirty="0" err="1"/>
              <a:t>Isi</a:t>
            </a:r>
            <a:r>
              <a:rPr lang="en-US" dirty="0"/>
              <a:t> </a:t>
            </a:r>
            <a:r>
              <a:rPr lang="en-US" dirty="0" err="1"/>
              <a:t>Terapi</a:t>
            </a:r>
            <a:endParaRPr lang="en-US" dirty="0"/>
          </a:p>
        </p:txBody>
      </p:sp>
      <p:sp>
        <p:nvSpPr>
          <p:cNvPr id="12291" name="Content Placeholder 2"/>
          <p:cNvSpPr>
            <a:spLocks noGrp="1"/>
          </p:cNvSpPr>
          <p:nvPr>
            <p:ph idx="1"/>
          </p:nvPr>
        </p:nvSpPr>
        <p:spPr>
          <a:xfrm>
            <a:off x="76200" y="457200"/>
            <a:ext cx="8915400" cy="6248400"/>
          </a:xfrm>
        </p:spPr>
        <p:txBody>
          <a:bodyPr/>
          <a:lstStyle/>
          <a:p>
            <a:pPr eaLnBrk="1" hangingPunct="1"/>
            <a:r>
              <a:rPr lang="en-US" sz="2700" dirty="0" err="1"/>
              <a:t>Masing-masing</a:t>
            </a:r>
            <a:r>
              <a:rPr lang="en-US" sz="2700" dirty="0"/>
              <a:t> </a:t>
            </a:r>
            <a:r>
              <a:rPr lang="en-US" sz="2700" dirty="0" err="1"/>
              <a:t>anggota</a:t>
            </a:r>
            <a:r>
              <a:rPr lang="en-US" sz="2700" dirty="0"/>
              <a:t> </a:t>
            </a:r>
            <a:r>
              <a:rPr lang="en-US" sz="2700" dirty="0" err="1"/>
              <a:t>keluarga</a:t>
            </a:r>
            <a:r>
              <a:rPr lang="en-US" sz="2700" dirty="0"/>
              <a:t> </a:t>
            </a:r>
            <a:r>
              <a:rPr lang="en-US" sz="2700" dirty="0" err="1"/>
              <a:t>secara</a:t>
            </a:r>
            <a:r>
              <a:rPr lang="en-US" sz="2700" dirty="0"/>
              <a:t> </a:t>
            </a:r>
            <a:r>
              <a:rPr lang="en-US" sz="2700" dirty="0" err="1"/>
              <a:t>alamiah</a:t>
            </a:r>
            <a:r>
              <a:rPr lang="en-US" sz="2700" dirty="0"/>
              <a:t> </a:t>
            </a:r>
            <a:r>
              <a:rPr lang="en-US" sz="2700" dirty="0" err="1"/>
              <a:t>mempengaruhi</a:t>
            </a:r>
            <a:r>
              <a:rPr lang="en-US" sz="2700" dirty="0"/>
              <a:t> </a:t>
            </a:r>
            <a:r>
              <a:rPr lang="en-US" sz="2700" dirty="0" err="1"/>
              <a:t>proses</a:t>
            </a:r>
            <a:r>
              <a:rPr lang="en-US" sz="2700" dirty="0"/>
              <a:t> </a:t>
            </a:r>
            <a:r>
              <a:rPr lang="en-US" sz="2700" dirty="0" err="1"/>
              <a:t>terapi</a:t>
            </a:r>
            <a:r>
              <a:rPr lang="en-US" sz="2700" dirty="0"/>
              <a:t>.</a:t>
            </a:r>
          </a:p>
          <a:p>
            <a:pPr eaLnBrk="1" hangingPunct="1"/>
            <a:r>
              <a:rPr lang="en-US" sz="2700" dirty="0" err="1"/>
              <a:t>Sering</a:t>
            </a:r>
            <a:r>
              <a:rPr lang="en-US" sz="2700" dirty="0"/>
              <a:t> </a:t>
            </a:r>
            <a:r>
              <a:rPr lang="en-US" sz="2700" dirty="0" err="1"/>
              <a:t>keluarga</a:t>
            </a:r>
            <a:r>
              <a:rPr lang="en-US" sz="2700" dirty="0"/>
              <a:t> </a:t>
            </a:r>
            <a:r>
              <a:rPr lang="en-US" sz="2700" dirty="0" err="1"/>
              <a:t>lah</a:t>
            </a:r>
            <a:r>
              <a:rPr lang="en-US" sz="2700" dirty="0"/>
              <a:t> yang </a:t>
            </a:r>
            <a:r>
              <a:rPr lang="en-US" sz="2700" dirty="0" err="1"/>
              <a:t>lebih</a:t>
            </a:r>
            <a:r>
              <a:rPr lang="en-US" sz="2700" dirty="0"/>
              <a:t> </a:t>
            </a:r>
            <a:r>
              <a:rPr lang="en-US" sz="2700" dirty="0" err="1"/>
              <a:t>banyak</a:t>
            </a:r>
            <a:r>
              <a:rPr lang="en-US" sz="2700" dirty="0"/>
              <a:t> </a:t>
            </a:r>
            <a:r>
              <a:rPr lang="en-US" sz="2700" dirty="0" err="1"/>
              <a:t>bertemu</a:t>
            </a:r>
            <a:r>
              <a:rPr lang="en-US" sz="2700" dirty="0"/>
              <a:t> </a:t>
            </a:r>
            <a:r>
              <a:rPr lang="en-US" sz="2700" dirty="0" err="1"/>
              <a:t>terapis</a:t>
            </a:r>
            <a:r>
              <a:rPr lang="en-US" sz="2700" dirty="0"/>
              <a:t> </a:t>
            </a:r>
            <a:r>
              <a:rPr lang="en-US" sz="2700" dirty="0" err="1"/>
              <a:t>dibanding</a:t>
            </a:r>
            <a:r>
              <a:rPr lang="en-US" sz="2700" dirty="0"/>
              <a:t> </a:t>
            </a:r>
            <a:r>
              <a:rPr lang="en-US" sz="2700" dirty="0" err="1"/>
              <a:t>anak</a:t>
            </a:r>
            <a:r>
              <a:rPr lang="en-US" sz="2700" dirty="0"/>
              <a:t> </a:t>
            </a:r>
            <a:r>
              <a:rPr lang="en-US" sz="2700" dirty="0" err="1"/>
              <a:t>sendiri</a:t>
            </a:r>
            <a:r>
              <a:rPr lang="en-US" sz="2700" dirty="0"/>
              <a:t>.</a:t>
            </a:r>
          </a:p>
          <a:p>
            <a:pPr eaLnBrk="1" hangingPunct="1"/>
            <a:r>
              <a:rPr lang="en-US" sz="2700" dirty="0" err="1"/>
              <a:t>Umumnya</a:t>
            </a:r>
            <a:r>
              <a:rPr lang="en-US" sz="2700" dirty="0"/>
              <a:t> </a:t>
            </a:r>
            <a:r>
              <a:rPr lang="en-US" sz="2700" dirty="0" err="1"/>
              <a:t>terapis</a:t>
            </a:r>
            <a:r>
              <a:rPr lang="en-US" sz="2700" dirty="0"/>
              <a:t> </a:t>
            </a:r>
            <a:r>
              <a:rPr lang="en-US" sz="2700" dirty="0" err="1"/>
              <a:t>bertemu</a:t>
            </a:r>
            <a:r>
              <a:rPr lang="en-US" sz="2700" dirty="0"/>
              <a:t> </a:t>
            </a:r>
            <a:r>
              <a:rPr lang="en-US" sz="2700" dirty="0" err="1"/>
              <a:t>ibu</a:t>
            </a:r>
            <a:r>
              <a:rPr lang="en-US" sz="2700" dirty="0"/>
              <a:t> </a:t>
            </a:r>
            <a:r>
              <a:rPr lang="en-US" sz="2700" dirty="0" err="1"/>
              <a:t>seorang</a:t>
            </a:r>
            <a:r>
              <a:rPr lang="en-US" sz="2700" dirty="0"/>
              <a:t> </a:t>
            </a:r>
            <a:r>
              <a:rPr lang="en-US" sz="2700" dirty="0" err="1"/>
              <a:t>diri</a:t>
            </a:r>
            <a:r>
              <a:rPr lang="en-US" sz="2700" dirty="0"/>
              <a:t>, </a:t>
            </a:r>
            <a:r>
              <a:rPr lang="en-US" sz="2700" dirty="0" err="1"/>
              <a:t>seluruh</a:t>
            </a:r>
            <a:r>
              <a:rPr lang="en-US" sz="2700" dirty="0"/>
              <a:t> </a:t>
            </a:r>
            <a:r>
              <a:rPr lang="en-US" sz="2700" dirty="0" err="1"/>
              <a:t>keluarga</a:t>
            </a:r>
            <a:r>
              <a:rPr lang="en-US" sz="2700" dirty="0"/>
              <a:t>, </a:t>
            </a:r>
            <a:r>
              <a:rPr lang="en-US" sz="2700" dirty="0" err="1"/>
              <a:t>dan</a:t>
            </a:r>
            <a:r>
              <a:rPr lang="en-US" sz="2700" dirty="0"/>
              <a:t> yang </a:t>
            </a:r>
            <a:r>
              <a:rPr lang="en-US" sz="2700" dirty="0" err="1"/>
              <a:t>jarang</a:t>
            </a:r>
            <a:r>
              <a:rPr lang="en-US" sz="2700" dirty="0"/>
              <a:t> </a:t>
            </a:r>
            <a:r>
              <a:rPr lang="en-US" sz="2700" dirty="0" err="1"/>
              <a:t>ibu</a:t>
            </a:r>
            <a:r>
              <a:rPr lang="en-US" sz="2700" dirty="0"/>
              <a:t> </a:t>
            </a:r>
            <a:r>
              <a:rPr lang="en-US" sz="2700" dirty="0" err="1"/>
              <a:t>dan</a:t>
            </a:r>
            <a:r>
              <a:rPr lang="en-US" sz="2700" dirty="0"/>
              <a:t> ayah </a:t>
            </a:r>
            <a:r>
              <a:rPr lang="en-US" sz="2700" dirty="0" err="1"/>
              <a:t>secara</a:t>
            </a:r>
            <a:r>
              <a:rPr lang="en-US" sz="2700" dirty="0"/>
              <a:t> </a:t>
            </a:r>
            <a:r>
              <a:rPr lang="en-US" sz="2700" dirty="0" err="1"/>
              <a:t>bersamaan</a:t>
            </a:r>
            <a:r>
              <a:rPr lang="en-US" sz="2700" dirty="0"/>
              <a:t>.</a:t>
            </a:r>
          </a:p>
          <a:p>
            <a:pPr eaLnBrk="1" hangingPunct="1"/>
            <a:r>
              <a:rPr lang="en-US" sz="2700" dirty="0" err="1"/>
              <a:t>Enam</a:t>
            </a:r>
            <a:r>
              <a:rPr lang="en-US" sz="2700" dirty="0"/>
              <a:t> </a:t>
            </a:r>
            <a:r>
              <a:rPr lang="en-US" sz="2700" dirty="0" err="1"/>
              <a:t>kategori</a:t>
            </a:r>
            <a:r>
              <a:rPr lang="en-US" sz="2700" dirty="0"/>
              <a:t> </a:t>
            </a:r>
            <a:r>
              <a:rPr lang="en-US" sz="2700" dirty="0" err="1"/>
              <a:t>isi</a:t>
            </a:r>
            <a:r>
              <a:rPr lang="en-US" sz="2700" dirty="0"/>
              <a:t> </a:t>
            </a:r>
            <a:r>
              <a:rPr lang="en-US" sz="2700" dirty="0" err="1"/>
              <a:t>terapi</a:t>
            </a:r>
            <a:r>
              <a:rPr lang="en-US" sz="2700" dirty="0"/>
              <a:t> :</a:t>
            </a:r>
          </a:p>
          <a:p>
            <a:pPr lvl="1" eaLnBrk="1" hangingPunct="1"/>
            <a:r>
              <a:rPr lang="en-US" sz="2700" dirty="0" err="1"/>
              <a:t>Bagaimana</a:t>
            </a:r>
            <a:r>
              <a:rPr lang="en-US" sz="2700" dirty="0"/>
              <a:t> </a:t>
            </a:r>
            <a:r>
              <a:rPr lang="en-US" sz="2700" dirty="0" err="1"/>
              <a:t>cara</a:t>
            </a:r>
            <a:r>
              <a:rPr lang="en-US" sz="2700" dirty="0"/>
              <a:t> </a:t>
            </a:r>
            <a:r>
              <a:rPr lang="en-US" sz="2700" dirty="0" err="1"/>
              <a:t>membesarkan</a:t>
            </a:r>
            <a:r>
              <a:rPr lang="en-US" sz="2700" dirty="0"/>
              <a:t> </a:t>
            </a:r>
            <a:r>
              <a:rPr lang="en-US" sz="2700" dirty="0" err="1"/>
              <a:t>anak</a:t>
            </a:r>
            <a:r>
              <a:rPr lang="en-US" sz="2700" dirty="0"/>
              <a:t> </a:t>
            </a:r>
            <a:r>
              <a:rPr lang="en-US" sz="2700" dirty="0" err="1"/>
              <a:t>sehari-hari</a:t>
            </a:r>
            <a:endParaRPr lang="en-US" sz="2700" dirty="0"/>
          </a:p>
          <a:p>
            <a:pPr lvl="1" eaLnBrk="1" hangingPunct="1"/>
            <a:r>
              <a:rPr lang="en-US" sz="2700" dirty="0" err="1"/>
              <a:t>Komunikasi</a:t>
            </a:r>
            <a:r>
              <a:rPr lang="en-US" sz="2700" dirty="0"/>
              <a:t> </a:t>
            </a:r>
            <a:r>
              <a:rPr lang="en-US" sz="2700" dirty="0" err="1"/>
              <a:t>antar</a:t>
            </a:r>
            <a:r>
              <a:rPr lang="en-US" sz="2700" dirty="0"/>
              <a:t> </a:t>
            </a:r>
            <a:r>
              <a:rPr lang="en-US" sz="2700" dirty="0" err="1"/>
              <a:t>anggota</a:t>
            </a:r>
            <a:r>
              <a:rPr lang="en-US" sz="2700" dirty="0"/>
              <a:t> </a:t>
            </a:r>
            <a:r>
              <a:rPr lang="en-US" sz="2700" dirty="0" err="1"/>
              <a:t>keluarga</a:t>
            </a:r>
            <a:endParaRPr lang="en-US" sz="2700" dirty="0"/>
          </a:p>
          <a:p>
            <a:pPr lvl="1" eaLnBrk="1" hangingPunct="1"/>
            <a:r>
              <a:rPr lang="en-US" sz="2700" dirty="0" err="1"/>
              <a:t>Konflik</a:t>
            </a:r>
            <a:r>
              <a:rPr lang="en-US" sz="2700" dirty="0"/>
              <a:t> </a:t>
            </a:r>
            <a:r>
              <a:rPr lang="en-US" sz="2700" dirty="0" err="1"/>
              <a:t>Intrapsikis</a:t>
            </a:r>
            <a:r>
              <a:rPr lang="en-US" sz="2700" dirty="0"/>
              <a:t> </a:t>
            </a:r>
            <a:r>
              <a:rPr lang="en-US" sz="2700" dirty="0" err="1"/>
              <a:t>pasien</a:t>
            </a:r>
            <a:r>
              <a:rPr lang="en-US" sz="2700" dirty="0"/>
              <a:t> </a:t>
            </a:r>
            <a:r>
              <a:rPr lang="en-US" sz="2700" dirty="0" err="1"/>
              <a:t>dengan</a:t>
            </a:r>
            <a:r>
              <a:rPr lang="en-US" sz="2700" dirty="0"/>
              <a:t>/</a:t>
            </a:r>
            <a:r>
              <a:rPr lang="en-US" sz="2700" dirty="0" err="1"/>
              <a:t>atau</a:t>
            </a:r>
            <a:r>
              <a:rPr lang="en-US" sz="2700" dirty="0"/>
              <a:t> </a:t>
            </a:r>
            <a:r>
              <a:rPr lang="en-US" sz="2700" dirty="0" err="1"/>
              <a:t>orang</a:t>
            </a:r>
            <a:r>
              <a:rPr lang="en-US" sz="2700" dirty="0"/>
              <a:t> </a:t>
            </a:r>
            <a:r>
              <a:rPr lang="en-US" sz="2700" dirty="0" err="1"/>
              <a:t>tua</a:t>
            </a:r>
            <a:endParaRPr lang="en-US" sz="2700" dirty="0"/>
          </a:p>
          <a:p>
            <a:pPr lvl="1" eaLnBrk="1" hangingPunct="1"/>
            <a:r>
              <a:rPr lang="en-US" sz="2700" dirty="0" err="1"/>
              <a:t>Konflik</a:t>
            </a:r>
            <a:r>
              <a:rPr lang="en-US" sz="2700" dirty="0"/>
              <a:t> </a:t>
            </a:r>
            <a:r>
              <a:rPr lang="en-US" sz="2700" dirty="0" err="1"/>
              <a:t>Intrapsikis</a:t>
            </a:r>
            <a:r>
              <a:rPr lang="en-US" sz="2700" dirty="0"/>
              <a:t> </a:t>
            </a:r>
            <a:r>
              <a:rPr lang="en-US" sz="2700" dirty="0" err="1"/>
              <a:t>pasien</a:t>
            </a:r>
            <a:r>
              <a:rPr lang="en-US" sz="2700" dirty="0"/>
              <a:t> </a:t>
            </a:r>
            <a:r>
              <a:rPr lang="en-US" sz="2700" dirty="0" err="1"/>
              <a:t>dengan</a:t>
            </a:r>
            <a:r>
              <a:rPr lang="en-US" sz="2700" dirty="0"/>
              <a:t>/</a:t>
            </a:r>
            <a:r>
              <a:rPr lang="en-US" sz="2700" dirty="0" err="1"/>
              <a:t>atau</a:t>
            </a:r>
            <a:r>
              <a:rPr lang="en-US" sz="2700" dirty="0"/>
              <a:t> sibling rivalry</a:t>
            </a:r>
          </a:p>
          <a:p>
            <a:pPr lvl="1" eaLnBrk="1" hangingPunct="1"/>
            <a:r>
              <a:rPr lang="en-US" sz="2700" dirty="0" err="1"/>
              <a:t>Hubungan</a:t>
            </a:r>
            <a:r>
              <a:rPr lang="en-US" sz="2700" dirty="0"/>
              <a:t> marital</a:t>
            </a:r>
          </a:p>
          <a:p>
            <a:pPr lvl="1" eaLnBrk="1" hangingPunct="1"/>
            <a:r>
              <a:rPr lang="en-US" sz="2700" dirty="0" err="1"/>
              <a:t>Manipulasi</a:t>
            </a:r>
            <a:r>
              <a:rPr lang="en-US" sz="2700" dirty="0"/>
              <a:t> </a:t>
            </a:r>
            <a:r>
              <a:rPr lang="en-US" sz="2700" dirty="0" err="1"/>
              <a:t>lingkungan</a:t>
            </a:r>
            <a:endParaRPr lang="en-US" sz="2700" dirty="0"/>
          </a:p>
          <a:p>
            <a:pPr eaLnBrk="1" hangingPunct="1"/>
            <a:endParaRPr lang="en-US" sz="2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39762"/>
          </a:xfrm>
        </p:spPr>
        <p:txBody>
          <a:bodyPr rtlCol="0">
            <a:normAutofit fontScale="90000"/>
          </a:bodyPr>
          <a:lstStyle/>
          <a:p>
            <a:pPr eaLnBrk="1" fontAlgn="auto" hangingPunct="1">
              <a:spcAft>
                <a:spcPts val="0"/>
              </a:spcAft>
              <a:defRPr/>
            </a:pPr>
            <a:r>
              <a:rPr lang="en-US" dirty="0" err="1"/>
              <a:t>Laporan</a:t>
            </a:r>
            <a:r>
              <a:rPr lang="en-US" dirty="0"/>
              <a:t> </a:t>
            </a:r>
            <a:r>
              <a:rPr lang="en-US" dirty="0" err="1"/>
              <a:t>Kasus</a:t>
            </a:r>
            <a:r>
              <a:rPr lang="en-US" dirty="0"/>
              <a:t> </a:t>
            </a:r>
            <a:r>
              <a:rPr lang="en-US" dirty="0" err="1"/>
              <a:t>dan</a:t>
            </a:r>
            <a:r>
              <a:rPr lang="en-US" dirty="0"/>
              <a:t> </a:t>
            </a:r>
            <a:r>
              <a:rPr lang="en-US" dirty="0" err="1"/>
              <a:t>Pembahasan</a:t>
            </a:r>
            <a:endParaRPr lang="en-US" dirty="0"/>
          </a:p>
        </p:txBody>
      </p:sp>
      <p:sp>
        <p:nvSpPr>
          <p:cNvPr id="14339" name="Content Placeholder 2"/>
          <p:cNvSpPr>
            <a:spLocks noGrp="1"/>
          </p:cNvSpPr>
          <p:nvPr>
            <p:ph idx="1"/>
          </p:nvPr>
        </p:nvSpPr>
        <p:spPr>
          <a:xfrm>
            <a:off x="228600" y="1066800"/>
            <a:ext cx="8686800" cy="5486400"/>
          </a:xfrm>
        </p:spPr>
        <p:txBody>
          <a:bodyPr/>
          <a:lstStyle/>
          <a:p>
            <a:pPr eaLnBrk="1" hangingPunct="1"/>
            <a:r>
              <a:rPr lang="en-US"/>
              <a:t>Carrie, anak 10 thn dibawa oleh ayah dan ibu tiri ke klinik akibat insomnia, mimpi buruk, hubungan yang buruk dengan teman sebaya, dan sejumlah ketakutan yang sudah berlangsung semuanya sekurangnya tiga tahun. </a:t>
            </a:r>
          </a:p>
          <a:p>
            <a:pPr eaLnBrk="1" hangingPunct="1"/>
            <a:r>
              <a:rPr lang="en-US"/>
              <a:t>Awalnya ia sejak usia 4 tahun tinggal dengan ibu kandung setelah perceraian namun oleh pengadilan ia dipindahkan pengasuhan pada ayah dan ibu tiri satu bulan sebelum datang ke klinik.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76200" y="152400"/>
            <a:ext cx="8915400" cy="6553200"/>
          </a:xfrm>
        </p:spPr>
        <p:txBody>
          <a:bodyPr/>
          <a:lstStyle/>
          <a:p>
            <a:pPr eaLnBrk="1" hangingPunct="1"/>
            <a:r>
              <a:rPr lang="en-US" dirty="0" err="1"/>
              <a:t>Pertemuan</a:t>
            </a:r>
            <a:r>
              <a:rPr lang="en-US" dirty="0"/>
              <a:t> </a:t>
            </a:r>
            <a:r>
              <a:rPr lang="en-US" dirty="0" err="1"/>
              <a:t>pertama</a:t>
            </a:r>
            <a:r>
              <a:rPr lang="en-US" dirty="0"/>
              <a:t> </a:t>
            </a:r>
            <a:r>
              <a:rPr lang="en-US" dirty="0" err="1"/>
              <a:t>terlihat</a:t>
            </a:r>
            <a:r>
              <a:rPr lang="en-US" dirty="0"/>
              <a:t> </a:t>
            </a:r>
            <a:r>
              <a:rPr lang="en-US" dirty="0" err="1"/>
              <a:t>bahwa</a:t>
            </a:r>
            <a:r>
              <a:rPr lang="en-US" dirty="0"/>
              <a:t> Carrie </a:t>
            </a:r>
            <a:r>
              <a:rPr lang="en-US" dirty="0" err="1"/>
              <a:t>merupakan</a:t>
            </a:r>
            <a:r>
              <a:rPr lang="en-US" dirty="0"/>
              <a:t> </a:t>
            </a:r>
            <a:r>
              <a:rPr lang="en-US" dirty="0" err="1"/>
              <a:t>anak</a:t>
            </a:r>
            <a:r>
              <a:rPr lang="en-US" dirty="0"/>
              <a:t> yang </a:t>
            </a:r>
            <a:r>
              <a:rPr lang="en-US" dirty="0" err="1"/>
              <a:t>cerdas</a:t>
            </a:r>
            <a:r>
              <a:rPr lang="en-US" dirty="0"/>
              <a:t> </a:t>
            </a:r>
            <a:r>
              <a:rPr lang="en-US" dirty="0" err="1"/>
              <a:t>dan</a:t>
            </a:r>
            <a:r>
              <a:rPr lang="en-US" dirty="0"/>
              <a:t> </a:t>
            </a:r>
            <a:r>
              <a:rPr lang="en-US" dirty="0" err="1"/>
              <a:t>lebih</a:t>
            </a:r>
            <a:r>
              <a:rPr lang="en-US" dirty="0"/>
              <a:t> </a:t>
            </a:r>
            <a:r>
              <a:rPr lang="en-US" dirty="0" err="1"/>
              <a:t>dewasa</a:t>
            </a:r>
            <a:r>
              <a:rPr lang="en-US" dirty="0"/>
              <a:t> </a:t>
            </a:r>
            <a:r>
              <a:rPr lang="en-US" dirty="0" err="1"/>
              <a:t>dari</a:t>
            </a:r>
            <a:r>
              <a:rPr lang="en-US" dirty="0"/>
              <a:t> </a:t>
            </a:r>
            <a:r>
              <a:rPr lang="en-US" dirty="0" err="1"/>
              <a:t>usianya</a:t>
            </a:r>
            <a:r>
              <a:rPr lang="en-US" dirty="0"/>
              <a:t>, </a:t>
            </a:r>
            <a:r>
              <a:rPr lang="en-US" dirty="0" err="1"/>
              <a:t>namun</a:t>
            </a:r>
            <a:r>
              <a:rPr lang="en-US" dirty="0"/>
              <a:t> </a:t>
            </a:r>
            <a:r>
              <a:rPr lang="en-US" dirty="0" err="1"/>
              <a:t>ibu</a:t>
            </a:r>
            <a:r>
              <a:rPr lang="en-US" dirty="0"/>
              <a:t> </a:t>
            </a:r>
            <a:r>
              <a:rPr lang="en-US" dirty="0" err="1"/>
              <a:t>kandungnya</a:t>
            </a:r>
            <a:r>
              <a:rPr lang="en-US" dirty="0"/>
              <a:t>  </a:t>
            </a:r>
            <a:r>
              <a:rPr lang="en-US" dirty="0" err="1"/>
              <a:t>adalah</a:t>
            </a:r>
            <a:r>
              <a:rPr lang="en-US" dirty="0"/>
              <a:t> </a:t>
            </a:r>
            <a:r>
              <a:rPr lang="en-US" dirty="0" err="1"/>
              <a:t>ibu</a:t>
            </a:r>
            <a:r>
              <a:rPr lang="en-US" dirty="0"/>
              <a:t> yang </a:t>
            </a:r>
            <a:r>
              <a:rPr lang="en-US" dirty="0" err="1"/>
              <a:t>menuntut</a:t>
            </a:r>
            <a:r>
              <a:rPr lang="en-US" dirty="0"/>
              <a:t> </a:t>
            </a:r>
            <a:r>
              <a:rPr lang="en-US" dirty="0" err="1"/>
              <a:t>perilaku</a:t>
            </a:r>
            <a:r>
              <a:rPr lang="en-US" dirty="0"/>
              <a:t> </a:t>
            </a:r>
            <a:r>
              <a:rPr lang="en-US" dirty="0" err="1"/>
              <a:t>independen</a:t>
            </a:r>
            <a:r>
              <a:rPr lang="en-US" dirty="0"/>
              <a:t> </a:t>
            </a:r>
            <a:r>
              <a:rPr lang="en-US" dirty="0" err="1"/>
              <a:t>dan</a:t>
            </a:r>
            <a:r>
              <a:rPr lang="en-US" dirty="0"/>
              <a:t>  </a:t>
            </a:r>
            <a:r>
              <a:rPr lang="en-US" dirty="0" err="1"/>
              <a:t>dewasa</a:t>
            </a:r>
            <a:r>
              <a:rPr lang="en-US" dirty="0"/>
              <a:t> </a:t>
            </a:r>
            <a:r>
              <a:rPr lang="en-US" dirty="0" err="1"/>
              <a:t>dari</a:t>
            </a:r>
            <a:r>
              <a:rPr lang="en-US" dirty="0"/>
              <a:t> </a:t>
            </a:r>
            <a:r>
              <a:rPr lang="en-US" dirty="0" err="1"/>
              <a:t>dirinya</a:t>
            </a:r>
            <a:r>
              <a:rPr lang="en-US" dirty="0"/>
              <a:t>. </a:t>
            </a:r>
          </a:p>
          <a:p>
            <a:pPr eaLnBrk="1" hangingPunct="1"/>
            <a:r>
              <a:rPr lang="en-US" dirty="0" err="1"/>
              <a:t>Ibu</a:t>
            </a:r>
            <a:r>
              <a:rPr lang="en-US" dirty="0"/>
              <a:t> </a:t>
            </a:r>
            <a:r>
              <a:rPr lang="en-US" dirty="0" err="1"/>
              <a:t>juga</a:t>
            </a:r>
            <a:r>
              <a:rPr lang="en-US" dirty="0"/>
              <a:t> </a:t>
            </a:r>
            <a:r>
              <a:rPr lang="en-US" dirty="0" err="1"/>
              <a:t>tidak</a:t>
            </a:r>
            <a:r>
              <a:rPr lang="en-US" dirty="0"/>
              <a:t> </a:t>
            </a:r>
            <a:r>
              <a:rPr lang="en-US" dirty="0" err="1"/>
              <a:t>konsisten</a:t>
            </a:r>
            <a:r>
              <a:rPr lang="en-US" dirty="0"/>
              <a:t> </a:t>
            </a:r>
            <a:r>
              <a:rPr lang="en-US" dirty="0" err="1"/>
              <a:t>dalam</a:t>
            </a:r>
            <a:r>
              <a:rPr lang="en-US" dirty="0"/>
              <a:t> </a:t>
            </a:r>
            <a:r>
              <a:rPr lang="en-US" dirty="0" err="1"/>
              <a:t>memenuhi</a:t>
            </a:r>
            <a:r>
              <a:rPr lang="en-US" dirty="0"/>
              <a:t> </a:t>
            </a:r>
            <a:r>
              <a:rPr lang="en-US" dirty="0" err="1"/>
              <a:t>kebutuhan</a:t>
            </a:r>
            <a:r>
              <a:rPr lang="en-US" dirty="0"/>
              <a:t> </a:t>
            </a:r>
            <a:r>
              <a:rPr lang="en-US" dirty="0" err="1"/>
              <a:t>fisiknya</a:t>
            </a:r>
            <a:r>
              <a:rPr lang="en-US" dirty="0"/>
              <a:t> </a:t>
            </a:r>
            <a:r>
              <a:rPr lang="en-US" dirty="0" err="1"/>
              <a:t>dan</a:t>
            </a:r>
            <a:r>
              <a:rPr lang="en-US" dirty="0"/>
              <a:t> </a:t>
            </a:r>
            <a:r>
              <a:rPr lang="en-US" dirty="0" err="1"/>
              <a:t>memberikan</a:t>
            </a:r>
            <a:r>
              <a:rPr lang="en-US" dirty="0"/>
              <a:t> </a:t>
            </a:r>
            <a:r>
              <a:rPr lang="en-US" dirty="0" err="1"/>
              <a:t>hanya</a:t>
            </a:r>
            <a:r>
              <a:rPr lang="en-US" dirty="0"/>
              <a:t> </a:t>
            </a:r>
            <a:r>
              <a:rPr lang="en-US" dirty="0" err="1"/>
              <a:t>sedikit</a:t>
            </a:r>
            <a:r>
              <a:rPr lang="en-US" dirty="0"/>
              <a:t> </a:t>
            </a:r>
            <a:r>
              <a:rPr lang="en-US" dirty="0" err="1"/>
              <a:t>kehangatan</a:t>
            </a:r>
            <a:r>
              <a:rPr lang="en-US" dirty="0"/>
              <a:t> </a:t>
            </a:r>
            <a:r>
              <a:rPr lang="en-US" dirty="0" err="1"/>
              <a:t>emosional</a:t>
            </a:r>
            <a:r>
              <a:rPr lang="en-US" dirty="0"/>
              <a:t> </a:t>
            </a:r>
            <a:r>
              <a:rPr lang="en-US" dirty="0" err="1"/>
              <a:t>dalam</a:t>
            </a:r>
            <a:r>
              <a:rPr lang="en-US" dirty="0"/>
              <a:t> </a:t>
            </a:r>
            <a:r>
              <a:rPr lang="en-US" dirty="0" err="1"/>
              <a:t>hubungan</a:t>
            </a:r>
            <a:r>
              <a:rPr lang="en-US" dirty="0"/>
              <a:t> </a:t>
            </a:r>
            <a:r>
              <a:rPr lang="en-US" dirty="0" err="1"/>
              <a:t>mereka</a:t>
            </a:r>
            <a:r>
              <a:rPr lang="en-US" dirty="0"/>
              <a:t>. </a:t>
            </a:r>
          </a:p>
          <a:p>
            <a:pPr eaLnBrk="1" hangingPunct="1"/>
            <a:r>
              <a:rPr lang="en-US" dirty="0"/>
              <a:t>Hal </a:t>
            </a:r>
            <a:r>
              <a:rPr lang="en-US" dirty="0" err="1"/>
              <a:t>ini</a:t>
            </a:r>
            <a:r>
              <a:rPr lang="en-US" dirty="0"/>
              <a:t> </a:t>
            </a:r>
            <a:r>
              <a:rPr lang="en-US" dirty="0" err="1"/>
              <a:t>menimbulkan</a:t>
            </a:r>
            <a:r>
              <a:rPr lang="en-US" dirty="0"/>
              <a:t> </a:t>
            </a:r>
            <a:r>
              <a:rPr lang="en-US" dirty="0" err="1"/>
              <a:t>perasaan</a:t>
            </a:r>
            <a:r>
              <a:rPr lang="en-US" dirty="0"/>
              <a:t> </a:t>
            </a:r>
            <a:r>
              <a:rPr lang="en-US" dirty="0" err="1"/>
              <a:t>kecewa</a:t>
            </a:r>
            <a:r>
              <a:rPr lang="en-US" dirty="0"/>
              <a:t> </a:t>
            </a:r>
            <a:r>
              <a:rPr lang="en-US" dirty="0" err="1"/>
              <a:t>berulang</a:t>
            </a:r>
            <a:r>
              <a:rPr lang="en-US" dirty="0"/>
              <a:t> kali </a:t>
            </a:r>
            <a:r>
              <a:rPr lang="en-US" dirty="0" err="1"/>
              <a:t>pada</a:t>
            </a:r>
            <a:r>
              <a:rPr lang="en-US" dirty="0"/>
              <a:t> </a:t>
            </a:r>
            <a:r>
              <a:rPr lang="en-US" dirty="0" err="1"/>
              <a:t>dirinya</a:t>
            </a:r>
            <a:r>
              <a:rPr lang="en-US" dirty="0"/>
              <a:t> </a:t>
            </a:r>
            <a:r>
              <a:rPr lang="en-US" dirty="0" err="1"/>
              <a:t>walaupun</a:t>
            </a:r>
            <a:r>
              <a:rPr lang="en-US" dirty="0"/>
              <a:t> </a:t>
            </a:r>
            <a:r>
              <a:rPr lang="en-US" dirty="0" err="1"/>
              <a:t>ia</a:t>
            </a:r>
            <a:r>
              <a:rPr lang="en-US" dirty="0"/>
              <a:t> </a:t>
            </a:r>
            <a:r>
              <a:rPr lang="en-US" dirty="0" err="1"/>
              <a:t>berusaha</a:t>
            </a:r>
            <a:r>
              <a:rPr lang="en-US" dirty="0"/>
              <a:t> </a:t>
            </a:r>
            <a:r>
              <a:rPr lang="en-US" dirty="0" err="1"/>
              <a:t>keras</a:t>
            </a:r>
            <a:r>
              <a:rPr lang="en-US" dirty="0"/>
              <a:t> </a:t>
            </a:r>
            <a:r>
              <a:rPr lang="en-US" dirty="0" err="1"/>
              <a:t>mempertahankan</a:t>
            </a:r>
            <a:r>
              <a:rPr lang="en-US" dirty="0"/>
              <a:t> </a:t>
            </a:r>
            <a:r>
              <a:rPr lang="en-US" dirty="0" err="1"/>
              <a:t>ibunya</a:t>
            </a:r>
            <a:r>
              <a:rPr lang="en-US" dirty="0"/>
              <a:t> </a:t>
            </a:r>
            <a:r>
              <a:rPr lang="en-US" dirty="0" err="1"/>
              <a:t>dan</a:t>
            </a:r>
            <a:r>
              <a:rPr lang="en-US" dirty="0"/>
              <a:t> </a:t>
            </a:r>
            <a:r>
              <a:rPr lang="en-US" dirty="0" err="1"/>
              <a:t>menangis</a:t>
            </a:r>
            <a:r>
              <a:rPr lang="en-US" dirty="0"/>
              <a:t> </a:t>
            </a:r>
            <a:r>
              <a:rPr lang="en-US" dirty="0" err="1"/>
              <a:t>ketika</a:t>
            </a:r>
            <a:r>
              <a:rPr lang="en-US" dirty="0"/>
              <a:t> </a:t>
            </a:r>
            <a:r>
              <a:rPr lang="en-US" dirty="0" err="1"/>
              <a:t>harus</a:t>
            </a:r>
            <a:r>
              <a:rPr lang="en-US" dirty="0"/>
              <a:t> </a:t>
            </a:r>
            <a:r>
              <a:rPr lang="en-US" dirty="0" err="1"/>
              <a:t>meninggalkannya</a:t>
            </a:r>
            <a:r>
              <a:rPr lang="en-US"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76200" y="76200"/>
            <a:ext cx="8915400" cy="6553200"/>
          </a:xfrm>
        </p:spPr>
        <p:txBody>
          <a:bodyPr>
            <a:normAutofit fontScale="92500" lnSpcReduction="10000"/>
          </a:bodyPr>
          <a:lstStyle/>
          <a:p>
            <a:pPr eaLnBrk="1" hangingPunct="1">
              <a:defRPr/>
            </a:pPr>
            <a:r>
              <a:rPr lang="en-US" dirty="0" err="1"/>
              <a:t>Pada</a:t>
            </a:r>
            <a:r>
              <a:rPr lang="en-US" dirty="0"/>
              <a:t> </a:t>
            </a:r>
            <a:r>
              <a:rPr lang="en-US" dirty="0" err="1"/>
              <a:t>pertemuan</a:t>
            </a:r>
            <a:r>
              <a:rPr lang="en-US" dirty="0"/>
              <a:t> </a:t>
            </a:r>
            <a:r>
              <a:rPr lang="en-US" dirty="0" err="1"/>
              <a:t>kedua</a:t>
            </a:r>
            <a:r>
              <a:rPr lang="en-US" dirty="0"/>
              <a:t> </a:t>
            </a:r>
            <a:r>
              <a:rPr lang="en-US" dirty="0" err="1"/>
              <a:t>ketika</a:t>
            </a:r>
            <a:r>
              <a:rPr lang="en-US" dirty="0"/>
              <a:t> </a:t>
            </a:r>
            <a:r>
              <a:rPr lang="en-US" dirty="0" err="1"/>
              <a:t>terapis</a:t>
            </a:r>
            <a:r>
              <a:rPr lang="en-US" dirty="0"/>
              <a:t> </a:t>
            </a:r>
            <a:r>
              <a:rPr lang="en-US" dirty="0" err="1"/>
              <a:t>bicara</a:t>
            </a:r>
            <a:r>
              <a:rPr lang="en-US" dirty="0"/>
              <a:t> </a:t>
            </a:r>
            <a:r>
              <a:rPr lang="en-US" dirty="0" err="1"/>
              <a:t>dengan</a:t>
            </a:r>
            <a:r>
              <a:rPr lang="en-US" dirty="0"/>
              <a:t> Carrie </a:t>
            </a:r>
            <a:r>
              <a:rPr lang="en-US" dirty="0" err="1"/>
              <a:t>terungkap</a:t>
            </a:r>
            <a:r>
              <a:rPr lang="en-US" dirty="0"/>
              <a:t> </a:t>
            </a:r>
            <a:r>
              <a:rPr lang="en-US" dirty="0" err="1"/>
              <a:t>bahwa</a:t>
            </a:r>
            <a:r>
              <a:rPr lang="en-US" dirty="0"/>
              <a:t> </a:t>
            </a:r>
            <a:r>
              <a:rPr lang="en-US" dirty="0" err="1"/>
              <a:t>ia</a:t>
            </a:r>
            <a:r>
              <a:rPr lang="en-US" dirty="0"/>
              <a:t> </a:t>
            </a:r>
            <a:r>
              <a:rPr lang="en-US" dirty="0" err="1"/>
              <a:t>segera</a:t>
            </a:r>
            <a:r>
              <a:rPr lang="en-US" dirty="0"/>
              <a:t> </a:t>
            </a:r>
            <a:r>
              <a:rPr lang="en-US" dirty="0" err="1"/>
              <a:t>akan</a:t>
            </a:r>
            <a:r>
              <a:rPr lang="en-US" dirty="0"/>
              <a:t> </a:t>
            </a:r>
            <a:r>
              <a:rPr lang="en-US" dirty="0" err="1"/>
              <a:t>kembali</a:t>
            </a:r>
            <a:r>
              <a:rPr lang="en-US" dirty="0"/>
              <a:t> </a:t>
            </a:r>
            <a:r>
              <a:rPr lang="en-US" dirty="0" err="1"/>
              <a:t>pada</a:t>
            </a:r>
            <a:r>
              <a:rPr lang="en-US" dirty="0"/>
              <a:t> </a:t>
            </a:r>
            <a:r>
              <a:rPr lang="en-US" dirty="0" err="1"/>
              <a:t>ibu</a:t>
            </a:r>
            <a:r>
              <a:rPr lang="en-US" dirty="0"/>
              <a:t> </a:t>
            </a:r>
            <a:r>
              <a:rPr lang="en-US" dirty="0" err="1"/>
              <a:t>kandungnya</a:t>
            </a:r>
            <a:r>
              <a:rPr lang="en-US" dirty="0"/>
              <a:t>. </a:t>
            </a:r>
          </a:p>
          <a:p>
            <a:pPr eaLnBrk="1" hangingPunct="1">
              <a:defRPr/>
            </a:pPr>
            <a:r>
              <a:rPr lang="en-US" dirty="0" err="1"/>
              <a:t>Terapis</a:t>
            </a:r>
            <a:r>
              <a:rPr lang="en-US" dirty="0"/>
              <a:t> </a:t>
            </a:r>
            <a:r>
              <a:rPr lang="en-US" dirty="0" err="1"/>
              <a:t>mengamati</a:t>
            </a:r>
            <a:r>
              <a:rPr lang="en-US" dirty="0"/>
              <a:t> </a:t>
            </a:r>
            <a:r>
              <a:rPr lang="en-US" dirty="0" err="1"/>
              <a:t>bahwa</a:t>
            </a:r>
            <a:r>
              <a:rPr lang="en-US" dirty="0"/>
              <a:t> Carrie </a:t>
            </a:r>
            <a:r>
              <a:rPr lang="en-US" dirty="0" err="1"/>
              <a:t>seperti</a:t>
            </a:r>
            <a:r>
              <a:rPr lang="en-US" dirty="0"/>
              <a:t> </a:t>
            </a:r>
            <a:r>
              <a:rPr lang="en-US" dirty="0" err="1"/>
              <a:t>berpikir</a:t>
            </a:r>
            <a:r>
              <a:rPr lang="en-US" dirty="0"/>
              <a:t> </a:t>
            </a:r>
            <a:r>
              <a:rPr lang="en-US" dirty="0" err="1"/>
              <a:t>keras</a:t>
            </a:r>
            <a:r>
              <a:rPr lang="en-US" dirty="0"/>
              <a:t> </a:t>
            </a:r>
            <a:r>
              <a:rPr lang="en-US" dirty="0" err="1"/>
              <a:t>tentang</a:t>
            </a:r>
            <a:r>
              <a:rPr lang="en-US" dirty="0"/>
              <a:t> </a:t>
            </a:r>
            <a:r>
              <a:rPr lang="en-US" dirty="0" err="1"/>
              <a:t>ibunya</a:t>
            </a:r>
            <a:r>
              <a:rPr lang="en-US" dirty="0"/>
              <a:t> </a:t>
            </a:r>
            <a:r>
              <a:rPr lang="en-US" dirty="0" err="1"/>
              <a:t>hingga</a:t>
            </a:r>
            <a:r>
              <a:rPr lang="en-US" dirty="0"/>
              <a:t> </a:t>
            </a:r>
            <a:r>
              <a:rPr lang="en-US" dirty="0" err="1"/>
              <a:t>ia</a:t>
            </a:r>
            <a:r>
              <a:rPr lang="en-US" dirty="0"/>
              <a:t> </a:t>
            </a:r>
            <a:r>
              <a:rPr lang="en-US" dirty="0" err="1"/>
              <a:t>berurai</a:t>
            </a:r>
            <a:r>
              <a:rPr lang="en-US" dirty="0"/>
              <a:t> air </a:t>
            </a:r>
            <a:r>
              <a:rPr lang="en-US" dirty="0" err="1"/>
              <a:t>mata</a:t>
            </a:r>
            <a:r>
              <a:rPr lang="en-US" dirty="0"/>
              <a:t>. </a:t>
            </a:r>
          </a:p>
          <a:p>
            <a:pPr eaLnBrk="1" hangingPunct="1">
              <a:defRPr/>
            </a:pPr>
            <a:r>
              <a:rPr lang="en-US" dirty="0" err="1"/>
              <a:t>Namun</a:t>
            </a:r>
            <a:r>
              <a:rPr lang="en-US" dirty="0"/>
              <a:t> </a:t>
            </a:r>
            <a:r>
              <a:rPr lang="en-US" dirty="0" err="1"/>
              <a:t>ia</a:t>
            </a:r>
            <a:r>
              <a:rPr lang="en-US" dirty="0"/>
              <a:t> </a:t>
            </a:r>
            <a:r>
              <a:rPr lang="en-US" dirty="0" err="1"/>
              <a:t>tidak</a:t>
            </a:r>
            <a:r>
              <a:rPr lang="en-US" dirty="0"/>
              <a:t> </a:t>
            </a:r>
            <a:r>
              <a:rPr lang="en-US" dirty="0" err="1"/>
              <a:t>mampu</a:t>
            </a:r>
            <a:r>
              <a:rPr lang="en-US" dirty="0"/>
              <a:t> </a:t>
            </a:r>
            <a:r>
              <a:rPr lang="en-US" dirty="0" err="1"/>
              <a:t>menjelaskan</a:t>
            </a:r>
            <a:r>
              <a:rPr lang="en-US" dirty="0"/>
              <a:t> </a:t>
            </a:r>
            <a:r>
              <a:rPr lang="en-US" dirty="0" err="1"/>
              <a:t>mengapa</a:t>
            </a:r>
            <a:r>
              <a:rPr lang="en-US" dirty="0"/>
              <a:t> </a:t>
            </a:r>
            <a:r>
              <a:rPr lang="en-US" dirty="0" err="1"/>
              <a:t>ia</a:t>
            </a:r>
            <a:r>
              <a:rPr lang="en-US" dirty="0"/>
              <a:t> </a:t>
            </a:r>
            <a:r>
              <a:rPr lang="en-US" dirty="0" err="1"/>
              <a:t>menangis</a:t>
            </a:r>
            <a:r>
              <a:rPr lang="en-US" dirty="0"/>
              <a:t> </a:t>
            </a:r>
            <a:r>
              <a:rPr lang="en-US" dirty="0" err="1"/>
              <a:t>dan</a:t>
            </a:r>
            <a:r>
              <a:rPr lang="en-US" dirty="0"/>
              <a:t> </a:t>
            </a:r>
            <a:r>
              <a:rPr lang="en-US" dirty="0" err="1"/>
              <a:t>terapis</a:t>
            </a:r>
            <a:r>
              <a:rPr lang="en-US" dirty="0"/>
              <a:t> </a:t>
            </a:r>
            <a:r>
              <a:rPr lang="en-US" dirty="0" err="1"/>
              <a:t>berkomentar</a:t>
            </a:r>
            <a:r>
              <a:rPr lang="en-US" dirty="0"/>
              <a:t> </a:t>
            </a:r>
            <a:r>
              <a:rPr lang="en-US" dirty="0" err="1"/>
              <a:t>memang</a:t>
            </a:r>
            <a:r>
              <a:rPr lang="en-US" dirty="0"/>
              <a:t> </a:t>
            </a:r>
            <a:r>
              <a:rPr lang="en-US" dirty="0" err="1"/>
              <a:t>kadang</a:t>
            </a:r>
            <a:r>
              <a:rPr lang="en-US" dirty="0"/>
              <a:t> </a:t>
            </a:r>
            <a:r>
              <a:rPr lang="en-US" dirty="0" err="1"/>
              <a:t>sulit</a:t>
            </a:r>
            <a:r>
              <a:rPr lang="en-US" dirty="0"/>
              <a:t> </a:t>
            </a:r>
            <a:r>
              <a:rPr lang="en-US" dirty="0" err="1"/>
              <a:t>mengungkapkan</a:t>
            </a:r>
            <a:r>
              <a:rPr lang="en-US" dirty="0"/>
              <a:t> </a:t>
            </a:r>
            <a:r>
              <a:rPr lang="en-US" dirty="0" err="1"/>
              <a:t>perasaan</a:t>
            </a:r>
            <a:r>
              <a:rPr lang="en-US" dirty="0"/>
              <a:t> yang </a:t>
            </a:r>
            <a:r>
              <a:rPr lang="en-US" dirty="0" err="1"/>
              <a:t>sangat</a:t>
            </a:r>
            <a:r>
              <a:rPr lang="en-US" dirty="0"/>
              <a:t> </a:t>
            </a:r>
            <a:r>
              <a:rPr lang="en-US" dirty="0" err="1"/>
              <a:t>dalam</a:t>
            </a:r>
            <a:r>
              <a:rPr lang="en-US" dirty="0"/>
              <a:t> </a:t>
            </a:r>
            <a:r>
              <a:rPr lang="en-US" dirty="0" err="1"/>
              <a:t>bahwa</a:t>
            </a:r>
            <a:r>
              <a:rPr lang="en-US" dirty="0"/>
              <a:t> </a:t>
            </a:r>
            <a:r>
              <a:rPr lang="en-US" dirty="0" err="1"/>
              <a:t>ia</a:t>
            </a:r>
            <a:r>
              <a:rPr lang="en-US" dirty="0"/>
              <a:t> </a:t>
            </a:r>
            <a:r>
              <a:rPr lang="en-US" dirty="0" err="1"/>
              <a:t>mungkin</a:t>
            </a:r>
            <a:r>
              <a:rPr lang="en-US" dirty="0"/>
              <a:t> </a:t>
            </a:r>
            <a:r>
              <a:rPr lang="en-US" dirty="0" err="1"/>
              <a:t>memiliki</a:t>
            </a:r>
            <a:r>
              <a:rPr lang="en-US" dirty="0"/>
              <a:t> </a:t>
            </a:r>
            <a:r>
              <a:rPr lang="en-US" dirty="0" err="1"/>
              <a:t>banyak</a:t>
            </a:r>
            <a:r>
              <a:rPr lang="en-US" dirty="0"/>
              <a:t> </a:t>
            </a:r>
            <a:r>
              <a:rPr lang="en-US" dirty="0" err="1"/>
              <a:t>perasaan</a:t>
            </a:r>
            <a:r>
              <a:rPr lang="en-US" dirty="0"/>
              <a:t> </a:t>
            </a:r>
            <a:r>
              <a:rPr lang="en-US" dirty="0" err="1"/>
              <a:t>baik</a:t>
            </a:r>
            <a:r>
              <a:rPr lang="en-US" dirty="0"/>
              <a:t> </a:t>
            </a:r>
            <a:r>
              <a:rPr lang="en-US" dirty="0" err="1"/>
              <a:t>bagaimana</a:t>
            </a:r>
            <a:r>
              <a:rPr lang="en-US" dirty="0"/>
              <a:t> </a:t>
            </a:r>
            <a:r>
              <a:rPr lang="en-US" dirty="0" err="1"/>
              <a:t>ia</a:t>
            </a:r>
            <a:r>
              <a:rPr lang="en-US" dirty="0"/>
              <a:t> </a:t>
            </a:r>
            <a:r>
              <a:rPr lang="en-US" dirty="0" err="1"/>
              <a:t>harus</a:t>
            </a:r>
            <a:r>
              <a:rPr lang="en-US" dirty="0"/>
              <a:t> </a:t>
            </a:r>
            <a:r>
              <a:rPr lang="en-US" dirty="0" err="1"/>
              <a:t>meninggalkan</a:t>
            </a:r>
            <a:r>
              <a:rPr lang="en-US" dirty="0"/>
              <a:t> </a:t>
            </a:r>
            <a:r>
              <a:rPr lang="en-US" dirty="0" err="1"/>
              <a:t>seseorang</a:t>
            </a:r>
            <a:r>
              <a:rPr lang="en-US" dirty="0"/>
              <a:t> yang </a:t>
            </a:r>
            <a:r>
              <a:rPr lang="en-US" dirty="0" err="1"/>
              <a:t>telah</a:t>
            </a:r>
            <a:r>
              <a:rPr lang="en-US" dirty="0"/>
              <a:t> </a:t>
            </a:r>
            <a:r>
              <a:rPr lang="en-US" dirty="0" err="1"/>
              <a:t>hidup</a:t>
            </a:r>
            <a:r>
              <a:rPr lang="en-US" dirty="0"/>
              <a:t> </a:t>
            </a:r>
            <a:r>
              <a:rPr lang="en-US" dirty="0" err="1"/>
              <a:t>dengannya</a:t>
            </a:r>
            <a:r>
              <a:rPr lang="en-US" dirty="0"/>
              <a:t> </a:t>
            </a:r>
            <a:r>
              <a:rPr lang="en-US" dirty="0" err="1"/>
              <a:t>selama</a:t>
            </a:r>
            <a:r>
              <a:rPr lang="en-US" dirty="0"/>
              <a:t> </a:t>
            </a:r>
            <a:r>
              <a:rPr lang="en-US" dirty="0" err="1"/>
              <a:t>bertahun-tahun</a:t>
            </a:r>
            <a:r>
              <a:rPr lang="en-US" dirty="0"/>
              <a:t> </a:t>
            </a:r>
            <a:r>
              <a:rPr lang="en-US" dirty="0" err="1"/>
              <a:t>dan</a:t>
            </a:r>
            <a:r>
              <a:rPr lang="en-US" dirty="0"/>
              <a:t> </a:t>
            </a:r>
            <a:r>
              <a:rPr lang="en-US" dirty="0" err="1"/>
              <a:t>bagaimana</a:t>
            </a:r>
            <a:r>
              <a:rPr lang="en-US" dirty="0"/>
              <a:t> </a:t>
            </a:r>
            <a:r>
              <a:rPr lang="en-US" dirty="0" err="1"/>
              <a:t>ia</a:t>
            </a:r>
            <a:r>
              <a:rPr lang="en-US" dirty="0"/>
              <a:t> </a:t>
            </a:r>
            <a:r>
              <a:rPr lang="en-US" dirty="0" err="1"/>
              <a:t>harus</a:t>
            </a:r>
            <a:r>
              <a:rPr lang="en-US" dirty="0"/>
              <a:t> </a:t>
            </a:r>
            <a:r>
              <a:rPr lang="en-US" dirty="0" err="1"/>
              <a:t>pindah</a:t>
            </a:r>
            <a:r>
              <a:rPr lang="en-US" dirty="0"/>
              <a:t> </a:t>
            </a:r>
            <a:r>
              <a:rPr lang="en-US" dirty="0" err="1"/>
              <a:t>ke</a:t>
            </a:r>
            <a:r>
              <a:rPr lang="en-US" dirty="0"/>
              <a:t> </a:t>
            </a:r>
            <a:r>
              <a:rPr lang="en-US" dirty="0" err="1"/>
              <a:t>rumah</a:t>
            </a:r>
            <a:r>
              <a:rPr lang="en-US" dirty="0"/>
              <a:t> </a:t>
            </a:r>
            <a:r>
              <a:rPr lang="en-US" dirty="0" err="1"/>
              <a:t>dan</a:t>
            </a:r>
            <a:r>
              <a:rPr lang="en-US" dirty="0"/>
              <a:t> </a:t>
            </a:r>
            <a:r>
              <a:rPr lang="en-US" dirty="0" err="1"/>
              <a:t>keluarga</a:t>
            </a:r>
            <a:r>
              <a:rPr lang="en-US" dirty="0"/>
              <a:t> yang </a:t>
            </a:r>
            <a:r>
              <a:rPr lang="en-US" dirty="0" err="1"/>
              <a:t>asing</a:t>
            </a:r>
            <a:r>
              <a:rPr lang="en-US" dirty="0"/>
              <a:t> </a:t>
            </a:r>
            <a:r>
              <a:rPr lang="en-US" dirty="0" err="1"/>
              <a:t>dengan</a:t>
            </a:r>
            <a:r>
              <a:rPr lang="en-US" dirty="0"/>
              <a:t> </a:t>
            </a:r>
            <a:r>
              <a:rPr lang="en-US" dirty="0" err="1"/>
              <a:t>dirinya</a:t>
            </a:r>
            <a:r>
              <a:rPr lang="en-US" dirty="0"/>
              <a:t>. </a:t>
            </a:r>
          </a:p>
          <a:p>
            <a:pPr eaLnBrk="1" hangingPunct="1">
              <a:defRPr/>
            </a:pPr>
            <a:r>
              <a:rPr lang="en-US" dirty="0" err="1"/>
              <a:t>Perlahan</a:t>
            </a:r>
            <a:r>
              <a:rPr lang="en-US" dirty="0"/>
              <a:t> air </a:t>
            </a:r>
            <a:r>
              <a:rPr lang="en-US" dirty="0" err="1"/>
              <a:t>matanya</a:t>
            </a:r>
            <a:r>
              <a:rPr lang="en-US" dirty="0"/>
              <a:t> </a:t>
            </a:r>
            <a:r>
              <a:rPr lang="en-US" dirty="0" err="1"/>
              <a:t>berhenti</a:t>
            </a:r>
            <a:r>
              <a:rPr lang="en-US" dirty="0"/>
              <a:t> </a:t>
            </a:r>
            <a:r>
              <a:rPr lang="en-US" dirty="0" err="1"/>
              <a:t>dan</a:t>
            </a:r>
            <a:r>
              <a:rPr lang="en-US" dirty="0"/>
              <a:t> </a:t>
            </a:r>
            <a:r>
              <a:rPr lang="en-US" dirty="0" err="1"/>
              <a:t>ia</a:t>
            </a:r>
            <a:r>
              <a:rPr lang="en-US" dirty="0"/>
              <a:t> </a:t>
            </a:r>
            <a:r>
              <a:rPr lang="en-US" dirty="0" err="1"/>
              <a:t>mengangguk</a:t>
            </a:r>
            <a:r>
              <a:rPr lang="en-US" dirty="0"/>
              <a:t> </a:t>
            </a:r>
            <a:r>
              <a:rPr lang="en-US" dirty="0" err="1"/>
              <a:t>dan</a:t>
            </a:r>
            <a:r>
              <a:rPr lang="en-US" dirty="0"/>
              <a:t> </a:t>
            </a:r>
            <a:r>
              <a:rPr lang="en-US" dirty="0" err="1"/>
              <a:t>tersenyum</a:t>
            </a:r>
            <a:r>
              <a:rPr lang="en-US" dirty="0"/>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1127</Words>
  <Application>Microsoft Office PowerPoint</Application>
  <PresentationFormat>On-screen Show (4:3)</PresentationFormat>
  <Paragraphs>73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Office Theme</vt:lpstr>
      <vt:lpstr>Brief Psychotherapy Pada Anak</vt:lpstr>
      <vt:lpstr>Metode Terapi</vt:lpstr>
      <vt:lpstr>Batas Waktu</vt:lpstr>
      <vt:lpstr>PowerPoint Presentation</vt:lpstr>
      <vt:lpstr>Aktivitas Terapis</vt:lpstr>
      <vt:lpstr>Isi Terapi</vt:lpstr>
      <vt:lpstr>Laporan Kasus dan Pembahasan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Simarmata 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 Psychotherapy pada Anak</dc:title>
  <dc:creator>Fransiska Irma Simarmata</dc:creator>
  <cp:lastModifiedBy>Agus Sofyan Syawaludin</cp:lastModifiedBy>
  <cp:revision>54</cp:revision>
  <dcterms:created xsi:type="dcterms:W3CDTF">2010-08-31T20:47:04Z</dcterms:created>
  <dcterms:modified xsi:type="dcterms:W3CDTF">2018-06-06T08:52:36Z</dcterms:modified>
</cp:coreProperties>
</file>