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9"/>
  </p:notesMasterIdLst>
  <p:sldIdLst>
    <p:sldId id="278" r:id="rId3"/>
    <p:sldId id="280" r:id="rId4"/>
    <p:sldId id="286" r:id="rId5"/>
    <p:sldId id="288" r:id="rId6"/>
    <p:sldId id="289" r:id="rId7"/>
    <p:sldId id="290" r:id="rId8"/>
    <p:sldId id="291" r:id="rId9"/>
    <p:sldId id="292" r:id="rId10"/>
    <p:sldId id="307" r:id="rId11"/>
    <p:sldId id="295" r:id="rId12"/>
    <p:sldId id="296" r:id="rId13"/>
    <p:sldId id="300" r:id="rId14"/>
    <p:sldId id="301" r:id="rId15"/>
    <p:sldId id="319" r:id="rId16"/>
    <p:sldId id="318" r:id="rId17"/>
    <p:sldId id="308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280" autoAdjust="0"/>
  </p:normalViewPr>
  <p:slideViewPr>
    <p:cSldViewPr snapToGrid="0">
      <p:cViewPr varScale="1">
        <p:scale>
          <a:sx n="40" d="100"/>
          <a:sy n="40" d="100"/>
        </p:scale>
        <p:origin x="-37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51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5CB7DE-1BB5-454F-8387-5057412E45F3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2E31320-5CC2-4E6F-8C43-673D5090C064}">
      <dgm:prSet phldrT="[Text]"/>
      <dgm:spPr/>
      <dgm:t>
        <a:bodyPr/>
        <a:lstStyle/>
        <a:p>
          <a:r>
            <a:rPr lang="en-US" dirty="0"/>
            <a:t>problem</a:t>
          </a:r>
        </a:p>
      </dgm:t>
    </dgm:pt>
    <dgm:pt modelId="{C0AA7D19-3EEF-4567-BD37-7882E1B4826B}" type="parTrans" cxnId="{20CFC8CF-3E5E-4A73-8991-396BFE8DED34}">
      <dgm:prSet/>
      <dgm:spPr/>
      <dgm:t>
        <a:bodyPr/>
        <a:lstStyle/>
        <a:p>
          <a:endParaRPr lang="en-US"/>
        </a:p>
      </dgm:t>
    </dgm:pt>
    <dgm:pt modelId="{5B79BB89-9505-4C12-A18D-A59CD4B47E1F}" type="sibTrans" cxnId="{20CFC8CF-3E5E-4A73-8991-396BFE8DED34}">
      <dgm:prSet/>
      <dgm:spPr/>
      <dgm:t>
        <a:bodyPr/>
        <a:lstStyle/>
        <a:p>
          <a:endParaRPr lang="en-US"/>
        </a:p>
      </dgm:t>
    </dgm:pt>
    <dgm:pt modelId="{8A6F7BBB-6390-497C-BA13-EED8587EF289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prioritas</a:t>
          </a:r>
          <a:endParaRPr lang="en-US" dirty="0">
            <a:solidFill>
              <a:schemeClr val="tx1"/>
            </a:solidFill>
          </a:endParaRPr>
        </a:p>
      </dgm:t>
    </dgm:pt>
    <dgm:pt modelId="{DE81ED09-4B0B-4C80-9866-87DC57A203C2}" type="parTrans" cxnId="{F486D5B3-0B9B-45F1-9D6C-B6E6EE6A6472}">
      <dgm:prSet/>
      <dgm:spPr/>
      <dgm:t>
        <a:bodyPr/>
        <a:lstStyle/>
        <a:p>
          <a:endParaRPr lang="en-US"/>
        </a:p>
      </dgm:t>
    </dgm:pt>
    <dgm:pt modelId="{F3D84D52-2F6F-45E4-A993-8E3C25F9AE5D}" type="sibTrans" cxnId="{F486D5B3-0B9B-45F1-9D6C-B6E6EE6A6472}">
      <dgm:prSet/>
      <dgm:spPr/>
      <dgm:t>
        <a:bodyPr/>
        <a:lstStyle/>
        <a:p>
          <a:endParaRPr lang="en-US"/>
        </a:p>
      </dgm:t>
    </dgm:pt>
    <dgm:pt modelId="{71061D2D-717C-4E1B-8396-530BC888A243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rencana</a:t>
          </a:r>
          <a:endParaRPr lang="en-US" dirty="0">
            <a:solidFill>
              <a:schemeClr val="tx1"/>
            </a:solidFill>
          </a:endParaRPr>
        </a:p>
      </dgm:t>
    </dgm:pt>
    <dgm:pt modelId="{1553F0CF-021D-4AB7-BCA6-C8E382E03B25}" type="parTrans" cxnId="{81831012-4416-4CBE-8558-23984CD0F15A}">
      <dgm:prSet/>
      <dgm:spPr/>
      <dgm:t>
        <a:bodyPr/>
        <a:lstStyle/>
        <a:p>
          <a:endParaRPr lang="en-US"/>
        </a:p>
      </dgm:t>
    </dgm:pt>
    <dgm:pt modelId="{97615E14-43CD-4FED-9898-CB3BEC31659F}" type="sibTrans" cxnId="{81831012-4416-4CBE-8558-23984CD0F15A}">
      <dgm:prSet/>
      <dgm:spPr/>
      <dgm:t>
        <a:bodyPr/>
        <a:lstStyle/>
        <a:p>
          <a:endParaRPr lang="en-US"/>
        </a:p>
      </dgm:t>
    </dgm:pt>
    <dgm:pt modelId="{79CAD9C9-8E15-42D4-A5B7-696131803A6F}">
      <dgm:prSet phldrT="[Text]"/>
      <dgm:spPr/>
      <dgm:t>
        <a:bodyPr/>
        <a:lstStyle/>
        <a:p>
          <a:r>
            <a:rPr lang="en-US" dirty="0" err="1"/>
            <a:t>pelaksanaan</a:t>
          </a:r>
          <a:endParaRPr lang="en-US" dirty="0"/>
        </a:p>
      </dgm:t>
    </dgm:pt>
    <dgm:pt modelId="{568B75DC-ED77-428D-9278-2C9088769E8D}" type="parTrans" cxnId="{611ECD74-CC34-4EE9-9FE0-FC031F51EAD2}">
      <dgm:prSet/>
      <dgm:spPr/>
      <dgm:t>
        <a:bodyPr/>
        <a:lstStyle/>
        <a:p>
          <a:endParaRPr lang="en-US"/>
        </a:p>
      </dgm:t>
    </dgm:pt>
    <dgm:pt modelId="{F888D65D-5D59-4181-B541-45F1036483A2}" type="sibTrans" cxnId="{611ECD74-CC34-4EE9-9FE0-FC031F51EAD2}">
      <dgm:prSet/>
      <dgm:spPr/>
      <dgm:t>
        <a:bodyPr/>
        <a:lstStyle/>
        <a:p>
          <a:endParaRPr lang="en-US"/>
        </a:p>
      </dgm:t>
    </dgm:pt>
    <dgm:pt modelId="{FD69EF63-1C33-4A78-B6AB-0BF02E8EA828}">
      <dgm:prSet phldrT="[Text]"/>
      <dgm:spPr/>
      <dgm:t>
        <a:bodyPr/>
        <a:lstStyle/>
        <a:p>
          <a:r>
            <a:rPr lang="en-US" dirty="0" err="1"/>
            <a:t>evaluasi</a:t>
          </a:r>
          <a:endParaRPr lang="en-US" dirty="0"/>
        </a:p>
      </dgm:t>
    </dgm:pt>
    <dgm:pt modelId="{CD6099B4-F2F5-4AAC-B77D-FA90CA817CE6}" type="parTrans" cxnId="{A0DE41B0-7FC9-4DD0-9CE1-CE02C90226DB}">
      <dgm:prSet/>
      <dgm:spPr/>
      <dgm:t>
        <a:bodyPr/>
        <a:lstStyle/>
        <a:p>
          <a:endParaRPr lang="en-US"/>
        </a:p>
      </dgm:t>
    </dgm:pt>
    <dgm:pt modelId="{A1C84D50-B23C-4104-A56A-4BE0E928FB32}" type="sibTrans" cxnId="{A0DE41B0-7FC9-4DD0-9CE1-CE02C90226DB}">
      <dgm:prSet/>
      <dgm:spPr/>
      <dgm:t>
        <a:bodyPr/>
        <a:lstStyle/>
        <a:p>
          <a:endParaRPr lang="en-US"/>
        </a:p>
      </dgm:t>
    </dgm:pt>
    <dgm:pt modelId="{9115F2D2-1DB1-47A5-B52A-7B10C80475D1}" type="pres">
      <dgm:prSet presAssocID="{745CB7DE-1BB5-454F-8387-5057412E45F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572D79-68F3-46C6-97DC-7F604664BE51}" type="pres">
      <dgm:prSet presAssocID="{82E31320-5CC2-4E6F-8C43-673D5090C06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706B5B-7E8E-4EEB-BEF2-BCD3709D4DFB}" type="pres">
      <dgm:prSet presAssocID="{82E31320-5CC2-4E6F-8C43-673D5090C064}" presName="spNode" presStyleCnt="0"/>
      <dgm:spPr/>
    </dgm:pt>
    <dgm:pt modelId="{CA6411EC-7A9A-470B-B32E-16C901282C73}" type="pres">
      <dgm:prSet presAssocID="{5B79BB89-9505-4C12-A18D-A59CD4B47E1F}" presName="sibTrans" presStyleLbl="sibTrans1D1" presStyleIdx="0" presStyleCnt="5"/>
      <dgm:spPr/>
      <dgm:t>
        <a:bodyPr/>
        <a:lstStyle/>
        <a:p>
          <a:endParaRPr lang="en-US"/>
        </a:p>
      </dgm:t>
    </dgm:pt>
    <dgm:pt modelId="{A64BF8F3-C44F-49BC-9662-A1570CA46DEE}" type="pres">
      <dgm:prSet presAssocID="{8A6F7BBB-6390-497C-BA13-EED8587EF28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F22D51-C5C5-4596-A397-FD1305A660F5}" type="pres">
      <dgm:prSet presAssocID="{8A6F7BBB-6390-497C-BA13-EED8587EF289}" presName="spNode" presStyleCnt="0"/>
      <dgm:spPr/>
    </dgm:pt>
    <dgm:pt modelId="{C57D0090-CBFF-479B-888D-B0934AA6B3D8}" type="pres">
      <dgm:prSet presAssocID="{F3D84D52-2F6F-45E4-A993-8E3C25F9AE5D}" presName="sibTrans" presStyleLbl="sibTrans1D1" presStyleIdx="1" presStyleCnt="5"/>
      <dgm:spPr/>
      <dgm:t>
        <a:bodyPr/>
        <a:lstStyle/>
        <a:p>
          <a:endParaRPr lang="en-US"/>
        </a:p>
      </dgm:t>
    </dgm:pt>
    <dgm:pt modelId="{8C6BB0FD-4610-48E3-9EE4-FDB43CAAD033}" type="pres">
      <dgm:prSet presAssocID="{71061D2D-717C-4E1B-8396-530BC888A24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6D46A-A240-459C-93DE-7FA11F2A19BD}" type="pres">
      <dgm:prSet presAssocID="{71061D2D-717C-4E1B-8396-530BC888A243}" presName="spNode" presStyleCnt="0"/>
      <dgm:spPr/>
    </dgm:pt>
    <dgm:pt modelId="{EC4A4A9B-682F-488E-8C9E-2B92E4EA4507}" type="pres">
      <dgm:prSet presAssocID="{97615E14-43CD-4FED-9898-CB3BEC31659F}" presName="sibTrans" presStyleLbl="sibTrans1D1" presStyleIdx="2" presStyleCnt="5"/>
      <dgm:spPr/>
      <dgm:t>
        <a:bodyPr/>
        <a:lstStyle/>
        <a:p>
          <a:endParaRPr lang="en-US"/>
        </a:p>
      </dgm:t>
    </dgm:pt>
    <dgm:pt modelId="{A96CE0BF-F447-4C71-BCD0-D209DBC334B3}" type="pres">
      <dgm:prSet presAssocID="{79CAD9C9-8E15-42D4-A5B7-696131803A6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DA79FF-63D4-4BF1-AACF-F3E3309E4D02}" type="pres">
      <dgm:prSet presAssocID="{79CAD9C9-8E15-42D4-A5B7-696131803A6F}" presName="spNode" presStyleCnt="0"/>
      <dgm:spPr/>
    </dgm:pt>
    <dgm:pt modelId="{49963494-2475-419E-A8A7-701D099A59AB}" type="pres">
      <dgm:prSet presAssocID="{F888D65D-5D59-4181-B541-45F1036483A2}" presName="sibTrans" presStyleLbl="sibTrans1D1" presStyleIdx="3" presStyleCnt="5"/>
      <dgm:spPr/>
      <dgm:t>
        <a:bodyPr/>
        <a:lstStyle/>
        <a:p>
          <a:endParaRPr lang="en-US"/>
        </a:p>
      </dgm:t>
    </dgm:pt>
    <dgm:pt modelId="{6BA8C871-F2AA-41DA-B27E-7089D4F07DCB}" type="pres">
      <dgm:prSet presAssocID="{FD69EF63-1C33-4A78-B6AB-0BF02E8EA82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FFC18-5062-4F08-8CCB-35ADBFF1FFC5}" type="pres">
      <dgm:prSet presAssocID="{FD69EF63-1C33-4A78-B6AB-0BF02E8EA828}" presName="spNode" presStyleCnt="0"/>
      <dgm:spPr/>
    </dgm:pt>
    <dgm:pt modelId="{796655E9-7AF4-4B28-9398-F93F2EF9FEDB}" type="pres">
      <dgm:prSet presAssocID="{A1C84D50-B23C-4104-A56A-4BE0E928FB32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52C8875A-4CFB-4E94-B161-91370A2D2CEA}" type="presOf" srcId="{F888D65D-5D59-4181-B541-45F1036483A2}" destId="{49963494-2475-419E-A8A7-701D099A59AB}" srcOrd="0" destOrd="0" presId="urn:microsoft.com/office/officeart/2005/8/layout/cycle5"/>
    <dgm:cxn modelId="{BF8D97C8-7A3B-41F3-A2C1-58AB44A6DF34}" type="presOf" srcId="{FD69EF63-1C33-4A78-B6AB-0BF02E8EA828}" destId="{6BA8C871-F2AA-41DA-B27E-7089D4F07DCB}" srcOrd="0" destOrd="0" presId="urn:microsoft.com/office/officeart/2005/8/layout/cycle5"/>
    <dgm:cxn modelId="{E9A1956E-8A20-4979-8734-108BBD01FF63}" type="presOf" srcId="{745CB7DE-1BB5-454F-8387-5057412E45F3}" destId="{9115F2D2-1DB1-47A5-B52A-7B10C80475D1}" srcOrd="0" destOrd="0" presId="urn:microsoft.com/office/officeart/2005/8/layout/cycle5"/>
    <dgm:cxn modelId="{F486D5B3-0B9B-45F1-9D6C-B6E6EE6A6472}" srcId="{745CB7DE-1BB5-454F-8387-5057412E45F3}" destId="{8A6F7BBB-6390-497C-BA13-EED8587EF289}" srcOrd="1" destOrd="0" parTransId="{DE81ED09-4B0B-4C80-9866-87DC57A203C2}" sibTransId="{F3D84D52-2F6F-45E4-A993-8E3C25F9AE5D}"/>
    <dgm:cxn modelId="{8F1CF74F-2A4E-4B41-99C3-7A97063832B3}" type="presOf" srcId="{8A6F7BBB-6390-497C-BA13-EED8587EF289}" destId="{A64BF8F3-C44F-49BC-9662-A1570CA46DEE}" srcOrd="0" destOrd="0" presId="urn:microsoft.com/office/officeart/2005/8/layout/cycle5"/>
    <dgm:cxn modelId="{ABACAD64-9AEC-4FD4-A0AC-246E3D976E93}" type="presOf" srcId="{F3D84D52-2F6F-45E4-A993-8E3C25F9AE5D}" destId="{C57D0090-CBFF-479B-888D-B0934AA6B3D8}" srcOrd="0" destOrd="0" presId="urn:microsoft.com/office/officeart/2005/8/layout/cycle5"/>
    <dgm:cxn modelId="{F923737E-50BB-4FA7-8F91-6A31BBC439AD}" type="presOf" srcId="{79CAD9C9-8E15-42D4-A5B7-696131803A6F}" destId="{A96CE0BF-F447-4C71-BCD0-D209DBC334B3}" srcOrd="0" destOrd="0" presId="urn:microsoft.com/office/officeart/2005/8/layout/cycle5"/>
    <dgm:cxn modelId="{9BC854F5-9875-4B68-9B9B-AF660D5E1AE9}" type="presOf" srcId="{71061D2D-717C-4E1B-8396-530BC888A243}" destId="{8C6BB0FD-4610-48E3-9EE4-FDB43CAAD033}" srcOrd="0" destOrd="0" presId="urn:microsoft.com/office/officeart/2005/8/layout/cycle5"/>
    <dgm:cxn modelId="{698687A8-862F-482C-B094-D79A413A050B}" type="presOf" srcId="{A1C84D50-B23C-4104-A56A-4BE0E928FB32}" destId="{796655E9-7AF4-4B28-9398-F93F2EF9FEDB}" srcOrd="0" destOrd="0" presId="urn:microsoft.com/office/officeart/2005/8/layout/cycle5"/>
    <dgm:cxn modelId="{BA92113D-6C16-4384-A8B4-57C2C996A0BB}" type="presOf" srcId="{5B79BB89-9505-4C12-A18D-A59CD4B47E1F}" destId="{CA6411EC-7A9A-470B-B32E-16C901282C73}" srcOrd="0" destOrd="0" presId="urn:microsoft.com/office/officeart/2005/8/layout/cycle5"/>
    <dgm:cxn modelId="{3170E04B-0D7E-4366-BE4C-2F4FD6FB77BE}" type="presOf" srcId="{97615E14-43CD-4FED-9898-CB3BEC31659F}" destId="{EC4A4A9B-682F-488E-8C9E-2B92E4EA4507}" srcOrd="0" destOrd="0" presId="urn:microsoft.com/office/officeart/2005/8/layout/cycle5"/>
    <dgm:cxn modelId="{5B1E60B8-713F-46A5-8BC5-A59FABF801CE}" type="presOf" srcId="{82E31320-5CC2-4E6F-8C43-673D5090C064}" destId="{6C572D79-68F3-46C6-97DC-7F604664BE51}" srcOrd="0" destOrd="0" presId="urn:microsoft.com/office/officeart/2005/8/layout/cycle5"/>
    <dgm:cxn modelId="{20CFC8CF-3E5E-4A73-8991-396BFE8DED34}" srcId="{745CB7DE-1BB5-454F-8387-5057412E45F3}" destId="{82E31320-5CC2-4E6F-8C43-673D5090C064}" srcOrd="0" destOrd="0" parTransId="{C0AA7D19-3EEF-4567-BD37-7882E1B4826B}" sibTransId="{5B79BB89-9505-4C12-A18D-A59CD4B47E1F}"/>
    <dgm:cxn modelId="{81831012-4416-4CBE-8558-23984CD0F15A}" srcId="{745CB7DE-1BB5-454F-8387-5057412E45F3}" destId="{71061D2D-717C-4E1B-8396-530BC888A243}" srcOrd="2" destOrd="0" parTransId="{1553F0CF-021D-4AB7-BCA6-C8E382E03B25}" sibTransId="{97615E14-43CD-4FED-9898-CB3BEC31659F}"/>
    <dgm:cxn modelId="{611ECD74-CC34-4EE9-9FE0-FC031F51EAD2}" srcId="{745CB7DE-1BB5-454F-8387-5057412E45F3}" destId="{79CAD9C9-8E15-42D4-A5B7-696131803A6F}" srcOrd="3" destOrd="0" parTransId="{568B75DC-ED77-428D-9278-2C9088769E8D}" sibTransId="{F888D65D-5D59-4181-B541-45F1036483A2}"/>
    <dgm:cxn modelId="{A0DE41B0-7FC9-4DD0-9CE1-CE02C90226DB}" srcId="{745CB7DE-1BB5-454F-8387-5057412E45F3}" destId="{FD69EF63-1C33-4A78-B6AB-0BF02E8EA828}" srcOrd="4" destOrd="0" parTransId="{CD6099B4-F2F5-4AAC-B77D-FA90CA817CE6}" sibTransId="{A1C84D50-B23C-4104-A56A-4BE0E928FB32}"/>
    <dgm:cxn modelId="{9F750172-742F-4D56-9D95-EC28A3F9B4FD}" type="presParOf" srcId="{9115F2D2-1DB1-47A5-B52A-7B10C80475D1}" destId="{6C572D79-68F3-46C6-97DC-7F604664BE51}" srcOrd="0" destOrd="0" presId="urn:microsoft.com/office/officeart/2005/8/layout/cycle5"/>
    <dgm:cxn modelId="{0365391E-8803-4242-B281-7B395F0A155B}" type="presParOf" srcId="{9115F2D2-1DB1-47A5-B52A-7B10C80475D1}" destId="{62706B5B-7E8E-4EEB-BEF2-BCD3709D4DFB}" srcOrd="1" destOrd="0" presId="urn:microsoft.com/office/officeart/2005/8/layout/cycle5"/>
    <dgm:cxn modelId="{CDD22A5C-660E-4920-89A2-7EABCBB9161F}" type="presParOf" srcId="{9115F2D2-1DB1-47A5-B52A-7B10C80475D1}" destId="{CA6411EC-7A9A-470B-B32E-16C901282C73}" srcOrd="2" destOrd="0" presId="urn:microsoft.com/office/officeart/2005/8/layout/cycle5"/>
    <dgm:cxn modelId="{4A9F3487-1CFA-437F-B0BE-0EEBA7664283}" type="presParOf" srcId="{9115F2D2-1DB1-47A5-B52A-7B10C80475D1}" destId="{A64BF8F3-C44F-49BC-9662-A1570CA46DEE}" srcOrd="3" destOrd="0" presId="urn:microsoft.com/office/officeart/2005/8/layout/cycle5"/>
    <dgm:cxn modelId="{6A80402C-5D4F-47B9-AEDD-70F0EC4D7DC2}" type="presParOf" srcId="{9115F2D2-1DB1-47A5-B52A-7B10C80475D1}" destId="{C8F22D51-C5C5-4596-A397-FD1305A660F5}" srcOrd="4" destOrd="0" presId="urn:microsoft.com/office/officeart/2005/8/layout/cycle5"/>
    <dgm:cxn modelId="{9389EB3F-9FF6-4C42-8148-AA5E3CA8C159}" type="presParOf" srcId="{9115F2D2-1DB1-47A5-B52A-7B10C80475D1}" destId="{C57D0090-CBFF-479B-888D-B0934AA6B3D8}" srcOrd="5" destOrd="0" presId="urn:microsoft.com/office/officeart/2005/8/layout/cycle5"/>
    <dgm:cxn modelId="{D642CC42-A6C2-4817-B979-5BC4119C6B13}" type="presParOf" srcId="{9115F2D2-1DB1-47A5-B52A-7B10C80475D1}" destId="{8C6BB0FD-4610-48E3-9EE4-FDB43CAAD033}" srcOrd="6" destOrd="0" presId="urn:microsoft.com/office/officeart/2005/8/layout/cycle5"/>
    <dgm:cxn modelId="{29904A90-45D5-44D0-88AB-08FCB1C919B0}" type="presParOf" srcId="{9115F2D2-1DB1-47A5-B52A-7B10C80475D1}" destId="{4116D46A-A240-459C-93DE-7FA11F2A19BD}" srcOrd="7" destOrd="0" presId="urn:microsoft.com/office/officeart/2005/8/layout/cycle5"/>
    <dgm:cxn modelId="{62014E1D-A7C2-4C73-80E6-A444C6A7B514}" type="presParOf" srcId="{9115F2D2-1DB1-47A5-B52A-7B10C80475D1}" destId="{EC4A4A9B-682F-488E-8C9E-2B92E4EA4507}" srcOrd="8" destOrd="0" presId="urn:microsoft.com/office/officeart/2005/8/layout/cycle5"/>
    <dgm:cxn modelId="{DF4B4779-110E-45E0-BE4E-230B4EBBDB30}" type="presParOf" srcId="{9115F2D2-1DB1-47A5-B52A-7B10C80475D1}" destId="{A96CE0BF-F447-4C71-BCD0-D209DBC334B3}" srcOrd="9" destOrd="0" presId="urn:microsoft.com/office/officeart/2005/8/layout/cycle5"/>
    <dgm:cxn modelId="{C4784BBD-77C7-4A9F-BEA5-BBB09E56C82C}" type="presParOf" srcId="{9115F2D2-1DB1-47A5-B52A-7B10C80475D1}" destId="{42DA79FF-63D4-4BF1-AACF-F3E3309E4D02}" srcOrd="10" destOrd="0" presId="urn:microsoft.com/office/officeart/2005/8/layout/cycle5"/>
    <dgm:cxn modelId="{A7515221-C0D7-40B4-816A-76935D0B8326}" type="presParOf" srcId="{9115F2D2-1DB1-47A5-B52A-7B10C80475D1}" destId="{49963494-2475-419E-A8A7-701D099A59AB}" srcOrd="11" destOrd="0" presId="urn:microsoft.com/office/officeart/2005/8/layout/cycle5"/>
    <dgm:cxn modelId="{EDC29930-0990-4AA4-9F86-4A5832A6C326}" type="presParOf" srcId="{9115F2D2-1DB1-47A5-B52A-7B10C80475D1}" destId="{6BA8C871-F2AA-41DA-B27E-7089D4F07DCB}" srcOrd="12" destOrd="0" presId="urn:microsoft.com/office/officeart/2005/8/layout/cycle5"/>
    <dgm:cxn modelId="{A5BB41AE-23AD-4560-A71B-17476292228E}" type="presParOf" srcId="{9115F2D2-1DB1-47A5-B52A-7B10C80475D1}" destId="{D84FFC18-5062-4F08-8CCB-35ADBFF1FFC5}" srcOrd="13" destOrd="0" presId="urn:microsoft.com/office/officeart/2005/8/layout/cycle5"/>
    <dgm:cxn modelId="{8EB6D35B-AE11-4F99-9458-66158C78B00B}" type="presParOf" srcId="{9115F2D2-1DB1-47A5-B52A-7B10C80475D1}" destId="{796655E9-7AF4-4B28-9398-F93F2EF9FEDB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E22DEA-048F-45E9-B8BC-CF5811BCA0EF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6091F32-2071-4B78-B1CA-5FF200FB16BF}">
      <dgm:prSet phldrT="[Text]"/>
      <dgm:spPr/>
      <dgm:t>
        <a:bodyPr/>
        <a:lstStyle/>
        <a:p>
          <a:r>
            <a:rPr lang="en-US" dirty="0" err="1"/>
            <a:t>Puskesmas</a:t>
          </a:r>
          <a:endParaRPr lang="en-US" dirty="0"/>
        </a:p>
      </dgm:t>
    </dgm:pt>
    <dgm:pt modelId="{74787832-966E-4058-8F01-E24D33C8C98A}" type="parTrans" cxnId="{A2FD6A1B-74BB-493D-A6FB-8AA3E86FA492}">
      <dgm:prSet/>
      <dgm:spPr/>
      <dgm:t>
        <a:bodyPr/>
        <a:lstStyle/>
        <a:p>
          <a:endParaRPr lang="en-US"/>
        </a:p>
      </dgm:t>
    </dgm:pt>
    <dgm:pt modelId="{9AFA3D6B-08D7-417F-A656-3597C37E4006}" type="sibTrans" cxnId="{A2FD6A1B-74BB-493D-A6FB-8AA3E86FA492}">
      <dgm:prSet/>
      <dgm:spPr/>
      <dgm:t>
        <a:bodyPr/>
        <a:lstStyle/>
        <a:p>
          <a:endParaRPr lang="en-US"/>
        </a:p>
      </dgm:t>
    </dgm:pt>
    <dgm:pt modelId="{376CFCA0-9E7F-42B9-9535-4566E9AFC078}">
      <dgm:prSet phldrT="[Text]"/>
      <dgm:spPr/>
      <dgm:t>
        <a:bodyPr/>
        <a:lstStyle/>
        <a:p>
          <a:r>
            <a:rPr lang="en-US" dirty="0"/>
            <a:t>Secondary Consultation</a:t>
          </a:r>
        </a:p>
      </dgm:t>
    </dgm:pt>
    <dgm:pt modelId="{2D900242-DABD-4CFD-B71D-927E260ED83B}" type="parTrans" cxnId="{4929C30D-5E56-4CA2-91BF-7039F0F5FC15}">
      <dgm:prSet/>
      <dgm:spPr/>
      <dgm:t>
        <a:bodyPr/>
        <a:lstStyle/>
        <a:p>
          <a:endParaRPr lang="en-US"/>
        </a:p>
      </dgm:t>
    </dgm:pt>
    <dgm:pt modelId="{DB845655-DF41-4984-B2A7-EBCDB41C91AF}" type="sibTrans" cxnId="{4929C30D-5E56-4CA2-91BF-7039F0F5FC15}">
      <dgm:prSet/>
      <dgm:spPr/>
      <dgm:t>
        <a:bodyPr/>
        <a:lstStyle/>
        <a:p>
          <a:endParaRPr lang="en-US"/>
        </a:p>
      </dgm:t>
    </dgm:pt>
    <dgm:pt modelId="{A197CD9B-45CC-4703-9A66-75A22E2A91E4}">
      <dgm:prSet phldrT="[Text]"/>
      <dgm:spPr/>
      <dgm:t>
        <a:bodyPr/>
        <a:lstStyle/>
        <a:p>
          <a:r>
            <a:rPr lang="en-US" dirty="0"/>
            <a:t>Outreach, Home visit, Home care</a:t>
          </a:r>
        </a:p>
      </dgm:t>
    </dgm:pt>
    <dgm:pt modelId="{9F278B7A-D9E9-4AA5-BB62-7361B679329A}" type="parTrans" cxnId="{FAAF9659-6958-4F82-A76A-8F4989912257}">
      <dgm:prSet/>
      <dgm:spPr/>
      <dgm:t>
        <a:bodyPr/>
        <a:lstStyle/>
        <a:p>
          <a:endParaRPr lang="en-US"/>
        </a:p>
      </dgm:t>
    </dgm:pt>
    <dgm:pt modelId="{64E0FED3-757A-4B55-B158-A7186A417815}" type="sibTrans" cxnId="{FAAF9659-6958-4F82-A76A-8F4989912257}">
      <dgm:prSet/>
      <dgm:spPr/>
      <dgm:t>
        <a:bodyPr/>
        <a:lstStyle/>
        <a:p>
          <a:endParaRPr lang="en-US"/>
        </a:p>
      </dgm:t>
    </dgm:pt>
    <dgm:pt modelId="{79D2C508-F772-4A38-91A0-D68E855E0095}">
      <dgm:prSet phldrT="[Text]"/>
      <dgm:spPr/>
      <dgm:t>
        <a:bodyPr/>
        <a:lstStyle/>
        <a:p>
          <a:r>
            <a:rPr lang="en-US" dirty="0"/>
            <a:t>UILS/</a:t>
          </a:r>
          <a:r>
            <a:rPr lang="en-US" dirty="0" err="1"/>
            <a:t>Panti</a:t>
          </a:r>
          <a:endParaRPr lang="en-US" dirty="0"/>
        </a:p>
      </dgm:t>
    </dgm:pt>
    <dgm:pt modelId="{0E4370F3-A91C-4FA4-85B1-CBDECBC35CD2}" type="parTrans" cxnId="{27A3A648-8835-4B51-A3E0-92B340043D99}">
      <dgm:prSet/>
      <dgm:spPr/>
      <dgm:t>
        <a:bodyPr/>
        <a:lstStyle/>
        <a:p>
          <a:endParaRPr lang="en-US"/>
        </a:p>
      </dgm:t>
    </dgm:pt>
    <dgm:pt modelId="{6DD99C37-BA88-470F-9431-B3FA8FA6A641}" type="sibTrans" cxnId="{27A3A648-8835-4B51-A3E0-92B340043D99}">
      <dgm:prSet/>
      <dgm:spPr/>
      <dgm:t>
        <a:bodyPr/>
        <a:lstStyle/>
        <a:p>
          <a:endParaRPr lang="en-US"/>
        </a:p>
      </dgm:t>
    </dgm:pt>
    <dgm:pt modelId="{5A969086-AF6E-4A37-A047-A28147975EBD}">
      <dgm:prSet phldrT="[Text]"/>
      <dgm:spPr/>
      <dgm:t>
        <a:bodyPr/>
        <a:lstStyle/>
        <a:p>
          <a:r>
            <a:rPr lang="en-US" dirty="0"/>
            <a:t>Model </a:t>
          </a:r>
          <a:r>
            <a:rPr lang="en-US" dirty="0" err="1"/>
            <a:t>layanan</a:t>
          </a:r>
          <a:r>
            <a:rPr lang="en-US" dirty="0"/>
            <a:t> </a:t>
          </a:r>
          <a:r>
            <a:rPr lang="en-US" dirty="0" err="1"/>
            <a:t>kesehatan</a:t>
          </a:r>
          <a:r>
            <a:rPr lang="en-US" dirty="0"/>
            <a:t> </a:t>
          </a:r>
          <a:r>
            <a:rPr lang="en-US" dirty="0" err="1"/>
            <a:t>jiwa</a:t>
          </a:r>
          <a:r>
            <a:rPr lang="en-US" dirty="0"/>
            <a:t> </a:t>
          </a:r>
          <a:r>
            <a:rPr lang="en-US" dirty="0" err="1"/>
            <a:t>sektor</a:t>
          </a:r>
          <a:r>
            <a:rPr lang="en-US" dirty="0"/>
            <a:t> lain</a:t>
          </a:r>
        </a:p>
      </dgm:t>
    </dgm:pt>
    <dgm:pt modelId="{0C961C74-6DED-46B5-9F47-107BC6E7AF54}" type="parTrans" cxnId="{60AC51D8-DF19-40BE-9310-505FD0834628}">
      <dgm:prSet/>
      <dgm:spPr/>
      <dgm:t>
        <a:bodyPr/>
        <a:lstStyle/>
        <a:p>
          <a:endParaRPr lang="en-US"/>
        </a:p>
      </dgm:t>
    </dgm:pt>
    <dgm:pt modelId="{D4A9CEB0-235C-4127-89DE-5F61FAC8E1F3}" type="sibTrans" cxnId="{60AC51D8-DF19-40BE-9310-505FD0834628}">
      <dgm:prSet/>
      <dgm:spPr/>
      <dgm:t>
        <a:bodyPr/>
        <a:lstStyle/>
        <a:p>
          <a:endParaRPr lang="en-US"/>
        </a:p>
      </dgm:t>
    </dgm:pt>
    <dgm:pt modelId="{5FBBF039-ABA3-4E26-808A-C14CCDFFDEAA}">
      <dgm:prSet phldrT="[Text]"/>
      <dgm:spPr/>
      <dgm:t>
        <a:bodyPr/>
        <a:lstStyle/>
        <a:p>
          <a:r>
            <a:rPr lang="en-US" dirty="0" err="1"/>
            <a:t>Kolaborasi</a:t>
          </a:r>
          <a:endParaRPr lang="en-US" dirty="0"/>
        </a:p>
      </dgm:t>
    </dgm:pt>
    <dgm:pt modelId="{4839C777-89A0-4838-BE8D-EB744DAA7A81}" type="parTrans" cxnId="{E03EF6E0-FD43-42B4-A984-44F2E005A697}">
      <dgm:prSet/>
      <dgm:spPr/>
      <dgm:t>
        <a:bodyPr/>
        <a:lstStyle/>
        <a:p>
          <a:endParaRPr lang="en-US"/>
        </a:p>
      </dgm:t>
    </dgm:pt>
    <dgm:pt modelId="{6C282656-DACD-4549-BF48-1894C478FA40}" type="sibTrans" cxnId="{E03EF6E0-FD43-42B4-A984-44F2E005A697}">
      <dgm:prSet/>
      <dgm:spPr/>
      <dgm:t>
        <a:bodyPr/>
        <a:lstStyle/>
        <a:p>
          <a:endParaRPr lang="en-US"/>
        </a:p>
      </dgm:t>
    </dgm:pt>
    <dgm:pt modelId="{8399CE40-AC34-4CFF-9ACB-CE189964D755}">
      <dgm:prSet/>
      <dgm:spPr/>
      <dgm:t>
        <a:bodyPr/>
        <a:lstStyle/>
        <a:p>
          <a:r>
            <a:rPr lang="en-US" dirty="0">
              <a:solidFill>
                <a:srgbClr val="002060"/>
              </a:solidFill>
            </a:rPr>
            <a:t>Program</a:t>
          </a:r>
        </a:p>
      </dgm:t>
    </dgm:pt>
    <dgm:pt modelId="{0FD64432-90F8-44B2-862E-C11F6ED58020}" type="parTrans" cxnId="{533608E7-5FE0-4B0F-9B66-7403E485C6C2}">
      <dgm:prSet/>
      <dgm:spPr/>
      <dgm:t>
        <a:bodyPr/>
        <a:lstStyle/>
        <a:p>
          <a:endParaRPr lang="en-US"/>
        </a:p>
      </dgm:t>
    </dgm:pt>
    <dgm:pt modelId="{10848E19-20B2-4DC2-8FC8-EAF62A58415A}" type="sibTrans" cxnId="{533608E7-5FE0-4B0F-9B66-7403E485C6C2}">
      <dgm:prSet/>
      <dgm:spPr/>
      <dgm:t>
        <a:bodyPr/>
        <a:lstStyle/>
        <a:p>
          <a:endParaRPr lang="en-US"/>
        </a:p>
      </dgm:t>
    </dgm:pt>
    <dgm:pt modelId="{A47A6273-48DD-4A04-89C3-747C7E3EA12A}">
      <dgm:prSet/>
      <dgm:spPr/>
      <dgm:t>
        <a:bodyPr/>
        <a:lstStyle/>
        <a:p>
          <a:r>
            <a:rPr lang="en-US" dirty="0" err="1"/>
            <a:t>Pengembangan</a:t>
          </a:r>
          <a:r>
            <a:rPr lang="en-US" dirty="0"/>
            <a:t> </a:t>
          </a:r>
          <a:r>
            <a:rPr lang="en-US" dirty="0" err="1"/>
            <a:t>kapasitas</a:t>
          </a:r>
          <a:endParaRPr lang="en-US" dirty="0"/>
        </a:p>
      </dgm:t>
    </dgm:pt>
    <dgm:pt modelId="{6534DF66-66ED-4FFC-97EC-05E158399D44}" type="parTrans" cxnId="{89973B98-6A24-4374-BE17-79DCC7CB1D76}">
      <dgm:prSet/>
      <dgm:spPr/>
      <dgm:t>
        <a:bodyPr/>
        <a:lstStyle/>
        <a:p>
          <a:endParaRPr lang="en-US"/>
        </a:p>
      </dgm:t>
    </dgm:pt>
    <dgm:pt modelId="{34B642AC-8889-41A8-8B9A-5F9530A63D7F}" type="sibTrans" cxnId="{89973B98-6A24-4374-BE17-79DCC7CB1D76}">
      <dgm:prSet/>
      <dgm:spPr/>
      <dgm:t>
        <a:bodyPr/>
        <a:lstStyle/>
        <a:p>
          <a:endParaRPr lang="en-US"/>
        </a:p>
      </dgm:t>
    </dgm:pt>
    <dgm:pt modelId="{62B99911-801E-4C9E-AB31-B5BD68F74024}">
      <dgm:prSet/>
      <dgm:spPr/>
      <dgm:t>
        <a:bodyPr/>
        <a:lstStyle/>
        <a:p>
          <a:r>
            <a:rPr lang="en-US" dirty="0">
              <a:solidFill>
                <a:srgbClr val="002060"/>
              </a:solidFill>
            </a:rPr>
            <a:t>Program</a:t>
          </a:r>
        </a:p>
      </dgm:t>
    </dgm:pt>
    <dgm:pt modelId="{B7BC3C5A-3286-40D0-9204-6787C7424E69}" type="parTrans" cxnId="{F392A493-739D-474C-8CFB-033CC1949ED2}">
      <dgm:prSet/>
      <dgm:spPr/>
      <dgm:t>
        <a:bodyPr/>
        <a:lstStyle/>
        <a:p>
          <a:endParaRPr lang="en-US"/>
        </a:p>
      </dgm:t>
    </dgm:pt>
    <dgm:pt modelId="{A0AD7BDD-56B9-4185-8C49-4CB99AB837BE}" type="sibTrans" cxnId="{F392A493-739D-474C-8CFB-033CC1949ED2}">
      <dgm:prSet/>
      <dgm:spPr/>
      <dgm:t>
        <a:bodyPr/>
        <a:lstStyle/>
        <a:p>
          <a:endParaRPr lang="en-US"/>
        </a:p>
      </dgm:t>
    </dgm:pt>
    <dgm:pt modelId="{737946ED-AC12-4FFC-A460-4EAC36052A82}" type="pres">
      <dgm:prSet presAssocID="{02E22DEA-048F-45E9-B8BC-CF5811BCA0E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B9B6AA-D663-4E67-B8E5-3D2C96E8F48B}" type="pres">
      <dgm:prSet presAssocID="{76091F32-2071-4B78-B1CA-5FF200FB16BF}" presName="compNode" presStyleCnt="0"/>
      <dgm:spPr/>
    </dgm:pt>
    <dgm:pt modelId="{6B038AB1-D5DE-41CF-BE86-70509FE94289}" type="pres">
      <dgm:prSet presAssocID="{76091F32-2071-4B78-B1CA-5FF200FB16BF}" presName="aNode" presStyleLbl="bgShp" presStyleIdx="0" presStyleCnt="2"/>
      <dgm:spPr/>
      <dgm:t>
        <a:bodyPr/>
        <a:lstStyle/>
        <a:p>
          <a:endParaRPr lang="en-US"/>
        </a:p>
      </dgm:t>
    </dgm:pt>
    <dgm:pt modelId="{3139C5FC-50D1-4FA0-A78C-C3B4DE5C8650}" type="pres">
      <dgm:prSet presAssocID="{76091F32-2071-4B78-B1CA-5FF200FB16BF}" presName="textNode" presStyleLbl="bgShp" presStyleIdx="0" presStyleCnt="2"/>
      <dgm:spPr/>
      <dgm:t>
        <a:bodyPr/>
        <a:lstStyle/>
        <a:p>
          <a:endParaRPr lang="en-US"/>
        </a:p>
      </dgm:t>
    </dgm:pt>
    <dgm:pt modelId="{0DC249B9-F8FE-4B98-99AC-418022AD2A0B}" type="pres">
      <dgm:prSet presAssocID="{76091F32-2071-4B78-B1CA-5FF200FB16BF}" presName="compChildNode" presStyleCnt="0"/>
      <dgm:spPr/>
    </dgm:pt>
    <dgm:pt modelId="{732DAF73-03D4-4433-904F-82FDC529AFE6}" type="pres">
      <dgm:prSet presAssocID="{76091F32-2071-4B78-B1CA-5FF200FB16BF}" presName="theInnerList" presStyleCnt="0"/>
      <dgm:spPr/>
    </dgm:pt>
    <dgm:pt modelId="{F774DBFE-4D14-4EE7-AC65-9898470DF314}" type="pres">
      <dgm:prSet presAssocID="{376CFCA0-9E7F-42B9-9535-4566E9AFC078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4898BC-2E25-4CC4-958B-B25A7B381DE2}" type="pres">
      <dgm:prSet presAssocID="{376CFCA0-9E7F-42B9-9535-4566E9AFC078}" presName="aSpace2" presStyleCnt="0"/>
      <dgm:spPr/>
    </dgm:pt>
    <dgm:pt modelId="{59AAE936-6A8E-4978-A38E-804A1D0C0A74}" type="pres">
      <dgm:prSet presAssocID="{A197CD9B-45CC-4703-9A66-75A22E2A91E4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B00082-8250-4DA2-9936-340642B32439}" type="pres">
      <dgm:prSet presAssocID="{A197CD9B-45CC-4703-9A66-75A22E2A91E4}" presName="aSpace2" presStyleCnt="0"/>
      <dgm:spPr/>
    </dgm:pt>
    <dgm:pt modelId="{4626DD53-1485-4131-A64A-45D598E3C281}" type="pres">
      <dgm:prSet presAssocID="{8399CE40-AC34-4CFF-9ACB-CE189964D755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4DB4BA-FC25-4BC4-AC99-5A7A532FC77D}" type="pres">
      <dgm:prSet presAssocID="{76091F32-2071-4B78-B1CA-5FF200FB16BF}" presName="aSpace" presStyleCnt="0"/>
      <dgm:spPr/>
    </dgm:pt>
    <dgm:pt modelId="{60A9CA44-DEE8-43F0-AC2B-32714C8DADA7}" type="pres">
      <dgm:prSet presAssocID="{79D2C508-F772-4A38-91A0-D68E855E0095}" presName="compNode" presStyleCnt="0"/>
      <dgm:spPr/>
    </dgm:pt>
    <dgm:pt modelId="{45534123-6A4D-44F5-87B2-581D63445BAD}" type="pres">
      <dgm:prSet presAssocID="{79D2C508-F772-4A38-91A0-D68E855E0095}" presName="aNode" presStyleLbl="bgShp" presStyleIdx="1" presStyleCnt="2"/>
      <dgm:spPr/>
      <dgm:t>
        <a:bodyPr/>
        <a:lstStyle/>
        <a:p>
          <a:endParaRPr lang="en-US"/>
        </a:p>
      </dgm:t>
    </dgm:pt>
    <dgm:pt modelId="{03A9518B-9E5F-4AEB-8BD9-6B659A276862}" type="pres">
      <dgm:prSet presAssocID="{79D2C508-F772-4A38-91A0-D68E855E0095}" presName="textNode" presStyleLbl="bgShp" presStyleIdx="1" presStyleCnt="2"/>
      <dgm:spPr/>
      <dgm:t>
        <a:bodyPr/>
        <a:lstStyle/>
        <a:p>
          <a:endParaRPr lang="en-US"/>
        </a:p>
      </dgm:t>
    </dgm:pt>
    <dgm:pt modelId="{478E9789-29FF-4B92-A953-2505C457B348}" type="pres">
      <dgm:prSet presAssocID="{79D2C508-F772-4A38-91A0-D68E855E0095}" presName="compChildNode" presStyleCnt="0"/>
      <dgm:spPr/>
    </dgm:pt>
    <dgm:pt modelId="{228E772E-F6A9-4CA8-8EA5-4B1EEBF1F270}" type="pres">
      <dgm:prSet presAssocID="{79D2C508-F772-4A38-91A0-D68E855E0095}" presName="theInnerList" presStyleCnt="0"/>
      <dgm:spPr/>
    </dgm:pt>
    <dgm:pt modelId="{38D3F101-287D-4A01-A7FF-DA060BA2E8D4}" type="pres">
      <dgm:prSet presAssocID="{5A969086-AF6E-4A37-A047-A28147975EBD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051422-7953-4311-96B9-0B8978FE2A43}" type="pres">
      <dgm:prSet presAssocID="{5A969086-AF6E-4A37-A047-A28147975EBD}" presName="aSpace2" presStyleCnt="0"/>
      <dgm:spPr/>
    </dgm:pt>
    <dgm:pt modelId="{38B3DC08-928D-46CA-AAB9-968D398E4877}" type="pres">
      <dgm:prSet presAssocID="{5FBBF039-ABA3-4E26-808A-C14CCDFFDEAA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349DB-F5C6-472D-8750-8F3F0BCE2B73}" type="pres">
      <dgm:prSet presAssocID="{5FBBF039-ABA3-4E26-808A-C14CCDFFDEAA}" presName="aSpace2" presStyleCnt="0"/>
      <dgm:spPr/>
    </dgm:pt>
    <dgm:pt modelId="{E7E48E68-AC60-4171-99EA-7653932BC926}" type="pres">
      <dgm:prSet presAssocID="{A47A6273-48DD-4A04-89C3-747C7E3EA12A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8B84A-CF4D-49F4-AD68-794159DBE6F1}" type="pres">
      <dgm:prSet presAssocID="{A47A6273-48DD-4A04-89C3-747C7E3EA12A}" presName="aSpace2" presStyleCnt="0"/>
      <dgm:spPr/>
    </dgm:pt>
    <dgm:pt modelId="{1C4C4B64-94F8-4DF3-9DDF-2CDC3F77F2D1}" type="pres">
      <dgm:prSet presAssocID="{62B99911-801E-4C9E-AB31-B5BD68F74024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92A493-739D-474C-8CFB-033CC1949ED2}" srcId="{79D2C508-F772-4A38-91A0-D68E855E0095}" destId="{62B99911-801E-4C9E-AB31-B5BD68F74024}" srcOrd="3" destOrd="0" parTransId="{B7BC3C5A-3286-40D0-9204-6787C7424E69}" sibTransId="{A0AD7BDD-56B9-4185-8C49-4CB99AB837BE}"/>
    <dgm:cxn modelId="{89973B98-6A24-4374-BE17-79DCC7CB1D76}" srcId="{79D2C508-F772-4A38-91A0-D68E855E0095}" destId="{A47A6273-48DD-4A04-89C3-747C7E3EA12A}" srcOrd="2" destOrd="0" parTransId="{6534DF66-66ED-4FFC-97EC-05E158399D44}" sibTransId="{34B642AC-8889-41A8-8B9A-5F9530A63D7F}"/>
    <dgm:cxn modelId="{D8F9D862-F18B-4FF6-93D2-5AF6AB665BF5}" type="presOf" srcId="{76091F32-2071-4B78-B1CA-5FF200FB16BF}" destId="{3139C5FC-50D1-4FA0-A78C-C3B4DE5C8650}" srcOrd="1" destOrd="0" presId="urn:microsoft.com/office/officeart/2005/8/layout/lProcess2"/>
    <dgm:cxn modelId="{533608E7-5FE0-4B0F-9B66-7403E485C6C2}" srcId="{76091F32-2071-4B78-B1CA-5FF200FB16BF}" destId="{8399CE40-AC34-4CFF-9ACB-CE189964D755}" srcOrd="2" destOrd="0" parTransId="{0FD64432-90F8-44B2-862E-C11F6ED58020}" sibTransId="{10848E19-20B2-4DC2-8FC8-EAF62A58415A}"/>
    <dgm:cxn modelId="{27A3A648-8835-4B51-A3E0-92B340043D99}" srcId="{02E22DEA-048F-45E9-B8BC-CF5811BCA0EF}" destId="{79D2C508-F772-4A38-91A0-D68E855E0095}" srcOrd="1" destOrd="0" parTransId="{0E4370F3-A91C-4FA4-85B1-CBDECBC35CD2}" sibTransId="{6DD99C37-BA88-470F-9431-B3FA8FA6A641}"/>
    <dgm:cxn modelId="{EDF0F671-1C75-4E2C-A843-A9634DCAAD3E}" type="presOf" srcId="{A197CD9B-45CC-4703-9A66-75A22E2A91E4}" destId="{59AAE936-6A8E-4978-A38E-804A1D0C0A74}" srcOrd="0" destOrd="0" presId="urn:microsoft.com/office/officeart/2005/8/layout/lProcess2"/>
    <dgm:cxn modelId="{FF3A3A25-B1FE-41ED-9BA1-7EE6E6093C99}" type="presOf" srcId="{A47A6273-48DD-4A04-89C3-747C7E3EA12A}" destId="{E7E48E68-AC60-4171-99EA-7653932BC926}" srcOrd="0" destOrd="0" presId="urn:microsoft.com/office/officeart/2005/8/layout/lProcess2"/>
    <dgm:cxn modelId="{D7BCC49E-3156-42F0-A52A-13A5BD6D8EDC}" type="presOf" srcId="{02E22DEA-048F-45E9-B8BC-CF5811BCA0EF}" destId="{737946ED-AC12-4FFC-A460-4EAC36052A82}" srcOrd="0" destOrd="0" presId="urn:microsoft.com/office/officeart/2005/8/layout/lProcess2"/>
    <dgm:cxn modelId="{29ED3D05-8CD2-4F64-A276-501F6740DCF0}" type="presOf" srcId="{5A969086-AF6E-4A37-A047-A28147975EBD}" destId="{38D3F101-287D-4A01-A7FF-DA060BA2E8D4}" srcOrd="0" destOrd="0" presId="urn:microsoft.com/office/officeart/2005/8/layout/lProcess2"/>
    <dgm:cxn modelId="{5A9D2B1B-C7E7-44EE-A14E-D3BAF2B45F9E}" type="presOf" srcId="{8399CE40-AC34-4CFF-9ACB-CE189964D755}" destId="{4626DD53-1485-4131-A64A-45D598E3C281}" srcOrd="0" destOrd="0" presId="urn:microsoft.com/office/officeart/2005/8/layout/lProcess2"/>
    <dgm:cxn modelId="{A2FD6A1B-74BB-493D-A6FB-8AA3E86FA492}" srcId="{02E22DEA-048F-45E9-B8BC-CF5811BCA0EF}" destId="{76091F32-2071-4B78-B1CA-5FF200FB16BF}" srcOrd="0" destOrd="0" parTransId="{74787832-966E-4058-8F01-E24D33C8C98A}" sibTransId="{9AFA3D6B-08D7-417F-A656-3597C37E4006}"/>
    <dgm:cxn modelId="{3EE303FD-6DB6-4988-8F70-CAF16439B695}" type="presOf" srcId="{376CFCA0-9E7F-42B9-9535-4566E9AFC078}" destId="{F774DBFE-4D14-4EE7-AC65-9898470DF314}" srcOrd="0" destOrd="0" presId="urn:microsoft.com/office/officeart/2005/8/layout/lProcess2"/>
    <dgm:cxn modelId="{4929C30D-5E56-4CA2-91BF-7039F0F5FC15}" srcId="{76091F32-2071-4B78-B1CA-5FF200FB16BF}" destId="{376CFCA0-9E7F-42B9-9535-4566E9AFC078}" srcOrd="0" destOrd="0" parTransId="{2D900242-DABD-4CFD-B71D-927E260ED83B}" sibTransId="{DB845655-DF41-4984-B2A7-EBCDB41C91AF}"/>
    <dgm:cxn modelId="{D63B8F35-67D0-41D2-866F-0885CFEED22F}" type="presOf" srcId="{76091F32-2071-4B78-B1CA-5FF200FB16BF}" destId="{6B038AB1-D5DE-41CF-BE86-70509FE94289}" srcOrd="0" destOrd="0" presId="urn:microsoft.com/office/officeart/2005/8/layout/lProcess2"/>
    <dgm:cxn modelId="{FAAF9659-6958-4F82-A76A-8F4989912257}" srcId="{76091F32-2071-4B78-B1CA-5FF200FB16BF}" destId="{A197CD9B-45CC-4703-9A66-75A22E2A91E4}" srcOrd="1" destOrd="0" parTransId="{9F278B7A-D9E9-4AA5-BB62-7361B679329A}" sibTransId="{64E0FED3-757A-4B55-B158-A7186A417815}"/>
    <dgm:cxn modelId="{D5F67830-205E-4299-8E9E-790B06411B18}" type="presOf" srcId="{79D2C508-F772-4A38-91A0-D68E855E0095}" destId="{45534123-6A4D-44F5-87B2-581D63445BAD}" srcOrd="0" destOrd="0" presId="urn:microsoft.com/office/officeart/2005/8/layout/lProcess2"/>
    <dgm:cxn modelId="{E03EF6E0-FD43-42B4-A984-44F2E005A697}" srcId="{79D2C508-F772-4A38-91A0-D68E855E0095}" destId="{5FBBF039-ABA3-4E26-808A-C14CCDFFDEAA}" srcOrd="1" destOrd="0" parTransId="{4839C777-89A0-4838-BE8D-EB744DAA7A81}" sibTransId="{6C282656-DACD-4549-BF48-1894C478FA40}"/>
    <dgm:cxn modelId="{60AC51D8-DF19-40BE-9310-505FD0834628}" srcId="{79D2C508-F772-4A38-91A0-D68E855E0095}" destId="{5A969086-AF6E-4A37-A047-A28147975EBD}" srcOrd="0" destOrd="0" parTransId="{0C961C74-6DED-46B5-9F47-107BC6E7AF54}" sibTransId="{D4A9CEB0-235C-4127-89DE-5F61FAC8E1F3}"/>
    <dgm:cxn modelId="{04757D3F-78B2-4D8E-879B-D141AFEFA481}" type="presOf" srcId="{5FBBF039-ABA3-4E26-808A-C14CCDFFDEAA}" destId="{38B3DC08-928D-46CA-AAB9-968D398E4877}" srcOrd="0" destOrd="0" presId="urn:microsoft.com/office/officeart/2005/8/layout/lProcess2"/>
    <dgm:cxn modelId="{4EE777A7-A17D-477D-881D-19C53287A272}" type="presOf" srcId="{79D2C508-F772-4A38-91A0-D68E855E0095}" destId="{03A9518B-9E5F-4AEB-8BD9-6B659A276862}" srcOrd="1" destOrd="0" presId="urn:microsoft.com/office/officeart/2005/8/layout/lProcess2"/>
    <dgm:cxn modelId="{6DC3BC83-15BF-4E2E-BF5F-3114AB562703}" type="presOf" srcId="{62B99911-801E-4C9E-AB31-B5BD68F74024}" destId="{1C4C4B64-94F8-4DF3-9DDF-2CDC3F77F2D1}" srcOrd="0" destOrd="0" presId="urn:microsoft.com/office/officeart/2005/8/layout/lProcess2"/>
    <dgm:cxn modelId="{CCCEC322-F43D-4EEE-A1D3-E51039DBBCD6}" type="presParOf" srcId="{737946ED-AC12-4FFC-A460-4EAC36052A82}" destId="{3CB9B6AA-D663-4E67-B8E5-3D2C96E8F48B}" srcOrd="0" destOrd="0" presId="urn:microsoft.com/office/officeart/2005/8/layout/lProcess2"/>
    <dgm:cxn modelId="{684B39B3-6460-4C99-B32F-8D9B9739179D}" type="presParOf" srcId="{3CB9B6AA-D663-4E67-B8E5-3D2C96E8F48B}" destId="{6B038AB1-D5DE-41CF-BE86-70509FE94289}" srcOrd="0" destOrd="0" presId="urn:microsoft.com/office/officeart/2005/8/layout/lProcess2"/>
    <dgm:cxn modelId="{73B27E15-B8BA-45C7-8A71-1DA038E2AA79}" type="presParOf" srcId="{3CB9B6AA-D663-4E67-B8E5-3D2C96E8F48B}" destId="{3139C5FC-50D1-4FA0-A78C-C3B4DE5C8650}" srcOrd="1" destOrd="0" presId="urn:microsoft.com/office/officeart/2005/8/layout/lProcess2"/>
    <dgm:cxn modelId="{A902150E-C117-4F77-986C-AF75B95E9F16}" type="presParOf" srcId="{3CB9B6AA-D663-4E67-B8E5-3D2C96E8F48B}" destId="{0DC249B9-F8FE-4B98-99AC-418022AD2A0B}" srcOrd="2" destOrd="0" presId="urn:microsoft.com/office/officeart/2005/8/layout/lProcess2"/>
    <dgm:cxn modelId="{7A14E68F-07D6-4197-9026-F7D22139AF6B}" type="presParOf" srcId="{0DC249B9-F8FE-4B98-99AC-418022AD2A0B}" destId="{732DAF73-03D4-4433-904F-82FDC529AFE6}" srcOrd="0" destOrd="0" presId="urn:microsoft.com/office/officeart/2005/8/layout/lProcess2"/>
    <dgm:cxn modelId="{F117DC52-943E-4588-A073-79DC488347B3}" type="presParOf" srcId="{732DAF73-03D4-4433-904F-82FDC529AFE6}" destId="{F774DBFE-4D14-4EE7-AC65-9898470DF314}" srcOrd="0" destOrd="0" presId="urn:microsoft.com/office/officeart/2005/8/layout/lProcess2"/>
    <dgm:cxn modelId="{DA8D8EC9-FC87-445F-9C4B-9D565D7EED39}" type="presParOf" srcId="{732DAF73-03D4-4433-904F-82FDC529AFE6}" destId="{854898BC-2E25-4CC4-958B-B25A7B381DE2}" srcOrd="1" destOrd="0" presId="urn:microsoft.com/office/officeart/2005/8/layout/lProcess2"/>
    <dgm:cxn modelId="{F58E5F7C-DD19-4C7E-80C0-E26D7813E19A}" type="presParOf" srcId="{732DAF73-03D4-4433-904F-82FDC529AFE6}" destId="{59AAE936-6A8E-4978-A38E-804A1D0C0A74}" srcOrd="2" destOrd="0" presId="urn:microsoft.com/office/officeart/2005/8/layout/lProcess2"/>
    <dgm:cxn modelId="{991DB623-1FA3-4165-940A-08FA44697C94}" type="presParOf" srcId="{732DAF73-03D4-4433-904F-82FDC529AFE6}" destId="{7EB00082-8250-4DA2-9936-340642B32439}" srcOrd="3" destOrd="0" presId="urn:microsoft.com/office/officeart/2005/8/layout/lProcess2"/>
    <dgm:cxn modelId="{03F94C0B-4091-42B3-B3CA-6B7238DDA12E}" type="presParOf" srcId="{732DAF73-03D4-4433-904F-82FDC529AFE6}" destId="{4626DD53-1485-4131-A64A-45D598E3C281}" srcOrd="4" destOrd="0" presId="urn:microsoft.com/office/officeart/2005/8/layout/lProcess2"/>
    <dgm:cxn modelId="{A690BABC-EE75-4766-B582-D72E8456A90F}" type="presParOf" srcId="{737946ED-AC12-4FFC-A460-4EAC36052A82}" destId="{FE4DB4BA-FC25-4BC4-AC99-5A7A532FC77D}" srcOrd="1" destOrd="0" presId="urn:microsoft.com/office/officeart/2005/8/layout/lProcess2"/>
    <dgm:cxn modelId="{210D1426-E098-47AA-A8C4-86843AC4A6F7}" type="presParOf" srcId="{737946ED-AC12-4FFC-A460-4EAC36052A82}" destId="{60A9CA44-DEE8-43F0-AC2B-32714C8DADA7}" srcOrd="2" destOrd="0" presId="urn:microsoft.com/office/officeart/2005/8/layout/lProcess2"/>
    <dgm:cxn modelId="{423BC4E2-3ED8-4465-B100-AA807062EF93}" type="presParOf" srcId="{60A9CA44-DEE8-43F0-AC2B-32714C8DADA7}" destId="{45534123-6A4D-44F5-87B2-581D63445BAD}" srcOrd="0" destOrd="0" presId="urn:microsoft.com/office/officeart/2005/8/layout/lProcess2"/>
    <dgm:cxn modelId="{B8C03726-5E4F-4679-A4FD-DEA288E12EF2}" type="presParOf" srcId="{60A9CA44-DEE8-43F0-AC2B-32714C8DADA7}" destId="{03A9518B-9E5F-4AEB-8BD9-6B659A276862}" srcOrd="1" destOrd="0" presId="urn:microsoft.com/office/officeart/2005/8/layout/lProcess2"/>
    <dgm:cxn modelId="{DEDFAD2D-D1C6-4BF5-B6DC-BF4A74975AAC}" type="presParOf" srcId="{60A9CA44-DEE8-43F0-AC2B-32714C8DADA7}" destId="{478E9789-29FF-4B92-A953-2505C457B348}" srcOrd="2" destOrd="0" presId="urn:microsoft.com/office/officeart/2005/8/layout/lProcess2"/>
    <dgm:cxn modelId="{4810093A-DD4D-491F-B3A1-E5FCD27B4A77}" type="presParOf" srcId="{478E9789-29FF-4B92-A953-2505C457B348}" destId="{228E772E-F6A9-4CA8-8EA5-4B1EEBF1F270}" srcOrd="0" destOrd="0" presId="urn:microsoft.com/office/officeart/2005/8/layout/lProcess2"/>
    <dgm:cxn modelId="{D0A45686-D636-4196-8459-BD195EF7F7F0}" type="presParOf" srcId="{228E772E-F6A9-4CA8-8EA5-4B1EEBF1F270}" destId="{38D3F101-287D-4A01-A7FF-DA060BA2E8D4}" srcOrd="0" destOrd="0" presId="urn:microsoft.com/office/officeart/2005/8/layout/lProcess2"/>
    <dgm:cxn modelId="{E8944502-346D-419C-BEF0-A7DC7C197598}" type="presParOf" srcId="{228E772E-F6A9-4CA8-8EA5-4B1EEBF1F270}" destId="{7D051422-7953-4311-96B9-0B8978FE2A43}" srcOrd="1" destOrd="0" presId="urn:microsoft.com/office/officeart/2005/8/layout/lProcess2"/>
    <dgm:cxn modelId="{B2F2354E-F7E5-4317-B526-88B8AF799D6F}" type="presParOf" srcId="{228E772E-F6A9-4CA8-8EA5-4B1EEBF1F270}" destId="{38B3DC08-928D-46CA-AAB9-968D398E4877}" srcOrd="2" destOrd="0" presId="urn:microsoft.com/office/officeart/2005/8/layout/lProcess2"/>
    <dgm:cxn modelId="{DA72B9F4-AFB0-4155-A7D7-7C6523BCA4BC}" type="presParOf" srcId="{228E772E-F6A9-4CA8-8EA5-4B1EEBF1F270}" destId="{25F349DB-F5C6-472D-8750-8F3F0BCE2B73}" srcOrd="3" destOrd="0" presId="urn:microsoft.com/office/officeart/2005/8/layout/lProcess2"/>
    <dgm:cxn modelId="{034B444A-BE9E-4487-8E82-76B6AF70752F}" type="presParOf" srcId="{228E772E-F6A9-4CA8-8EA5-4B1EEBF1F270}" destId="{E7E48E68-AC60-4171-99EA-7653932BC926}" srcOrd="4" destOrd="0" presId="urn:microsoft.com/office/officeart/2005/8/layout/lProcess2"/>
    <dgm:cxn modelId="{65A66A9C-D6C4-41F8-A9E0-657A99A53B1E}" type="presParOf" srcId="{228E772E-F6A9-4CA8-8EA5-4B1EEBF1F270}" destId="{D0E8B84A-CF4D-49F4-AD68-794159DBE6F1}" srcOrd="5" destOrd="0" presId="urn:microsoft.com/office/officeart/2005/8/layout/lProcess2"/>
    <dgm:cxn modelId="{606CB8B5-6757-4E97-AC64-0C79844AA68E}" type="presParOf" srcId="{228E772E-F6A9-4CA8-8EA5-4B1EEBF1F270}" destId="{1C4C4B64-94F8-4DF3-9DDF-2CDC3F77F2D1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0C30DB-40A0-46DA-9226-80360A181C6E}" type="doc">
      <dgm:prSet loTypeId="urn:microsoft.com/office/officeart/2005/8/layout/equation1" loCatId="process" qsTypeId="urn:microsoft.com/office/officeart/2005/8/quickstyle/simple1" qsCatId="simple" csTypeId="urn:microsoft.com/office/officeart/2005/8/colors/colorful1" csCatId="colorful" phldr="1"/>
      <dgm:spPr/>
    </dgm:pt>
    <dgm:pt modelId="{A3CC7E1A-405F-434E-AD21-89C2C085F4DD}">
      <dgm:prSet phldrT="[Text]"/>
      <dgm:spPr/>
      <dgm:t>
        <a:bodyPr/>
        <a:lstStyle/>
        <a:p>
          <a:r>
            <a:rPr lang="en-US" dirty="0" err="1"/>
            <a:t>Belajar</a:t>
          </a:r>
          <a:endParaRPr lang="en-US" dirty="0"/>
        </a:p>
      </dgm:t>
    </dgm:pt>
    <dgm:pt modelId="{1F4609D9-A53F-442D-9043-5AF95F2A434D}" type="parTrans" cxnId="{50CCCE66-FF93-4796-A6CE-0194D26ECEBF}">
      <dgm:prSet/>
      <dgm:spPr/>
      <dgm:t>
        <a:bodyPr/>
        <a:lstStyle/>
        <a:p>
          <a:endParaRPr lang="en-US"/>
        </a:p>
      </dgm:t>
    </dgm:pt>
    <dgm:pt modelId="{AF5AACB1-E99B-48B7-836D-7BF5584A51FB}" type="sibTrans" cxnId="{50CCCE66-FF93-4796-A6CE-0194D26ECEBF}">
      <dgm:prSet/>
      <dgm:spPr/>
      <dgm:t>
        <a:bodyPr/>
        <a:lstStyle/>
        <a:p>
          <a:endParaRPr lang="en-US"/>
        </a:p>
      </dgm:t>
    </dgm:pt>
    <dgm:pt modelId="{4A882BEF-8292-47CB-8F1A-936D2FD8D31C}">
      <dgm:prSet phldrT="[Text]"/>
      <dgm:spPr/>
      <dgm:t>
        <a:bodyPr/>
        <a:lstStyle/>
        <a:p>
          <a:r>
            <a:rPr lang="en-US" dirty="0" err="1"/>
            <a:t>Mengajar</a:t>
          </a:r>
          <a:endParaRPr lang="en-US" dirty="0"/>
        </a:p>
      </dgm:t>
    </dgm:pt>
    <dgm:pt modelId="{B26BD5D0-F28E-4BD8-BA74-13065859B2F1}" type="parTrans" cxnId="{9134F10E-D5DF-4F69-ADBE-5CC9612C3E40}">
      <dgm:prSet/>
      <dgm:spPr/>
      <dgm:t>
        <a:bodyPr/>
        <a:lstStyle/>
        <a:p>
          <a:endParaRPr lang="en-US"/>
        </a:p>
      </dgm:t>
    </dgm:pt>
    <dgm:pt modelId="{47B31C29-1399-4A45-A9C3-C99DE1C84B5A}" type="sibTrans" cxnId="{9134F10E-D5DF-4F69-ADBE-5CC9612C3E40}">
      <dgm:prSet/>
      <dgm:spPr/>
      <dgm:t>
        <a:bodyPr/>
        <a:lstStyle/>
        <a:p>
          <a:endParaRPr lang="en-US"/>
        </a:p>
      </dgm:t>
    </dgm:pt>
    <dgm:pt modelId="{36A7E10E-8205-4B2C-98B6-33CEF2B104FC}">
      <dgm:prSet phldrT="[Text]"/>
      <dgm:spPr/>
      <dgm:t>
        <a:bodyPr/>
        <a:lstStyle/>
        <a:p>
          <a:r>
            <a:rPr lang="en-US" dirty="0" err="1">
              <a:solidFill>
                <a:srgbClr val="002060"/>
              </a:solidFill>
            </a:rPr>
            <a:t>Psikiater</a:t>
          </a:r>
          <a:endParaRPr lang="en-US" dirty="0">
            <a:solidFill>
              <a:srgbClr val="002060"/>
            </a:solidFill>
          </a:endParaRPr>
        </a:p>
      </dgm:t>
    </dgm:pt>
    <dgm:pt modelId="{DA9CA8C0-5671-41AA-BC17-126187709067}" type="parTrans" cxnId="{CE3A22FE-6D6B-41DA-8F8B-9C2AAB313AB4}">
      <dgm:prSet/>
      <dgm:spPr/>
      <dgm:t>
        <a:bodyPr/>
        <a:lstStyle/>
        <a:p>
          <a:endParaRPr lang="en-US"/>
        </a:p>
      </dgm:t>
    </dgm:pt>
    <dgm:pt modelId="{2D441D5F-E8DD-4D49-ABD7-C2655AA4F4AE}" type="sibTrans" cxnId="{CE3A22FE-6D6B-41DA-8F8B-9C2AAB313AB4}">
      <dgm:prSet/>
      <dgm:spPr/>
      <dgm:t>
        <a:bodyPr/>
        <a:lstStyle/>
        <a:p>
          <a:endParaRPr lang="en-US"/>
        </a:p>
      </dgm:t>
    </dgm:pt>
    <dgm:pt modelId="{3908C276-DE7A-46DA-81E4-CF688BFAD7F2}" type="pres">
      <dgm:prSet presAssocID="{5F0C30DB-40A0-46DA-9226-80360A181C6E}" presName="linearFlow" presStyleCnt="0">
        <dgm:presLayoutVars>
          <dgm:dir/>
          <dgm:resizeHandles val="exact"/>
        </dgm:presLayoutVars>
      </dgm:prSet>
      <dgm:spPr/>
    </dgm:pt>
    <dgm:pt modelId="{BBA8D6B3-5424-4F9B-83EF-1FEFF0A09A8A}" type="pres">
      <dgm:prSet presAssocID="{A3CC7E1A-405F-434E-AD21-89C2C085F4D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72AF2E-A8C0-4DAF-90B0-FB6DA9E1ADC4}" type="pres">
      <dgm:prSet presAssocID="{AF5AACB1-E99B-48B7-836D-7BF5584A51FB}" presName="spacerL" presStyleCnt="0"/>
      <dgm:spPr/>
    </dgm:pt>
    <dgm:pt modelId="{1DD23CEC-600D-42BC-8EE6-9A9EBB0545DB}" type="pres">
      <dgm:prSet presAssocID="{AF5AACB1-E99B-48B7-836D-7BF5584A51F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3F79329-A5E4-4EBA-8F29-2B6C52D07128}" type="pres">
      <dgm:prSet presAssocID="{AF5AACB1-E99B-48B7-836D-7BF5584A51FB}" presName="spacerR" presStyleCnt="0"/>
      <dgm:spPr/>
    </dgm:pt>
    <dgm:pt modelId="{90839D4E-9073-42E7-970A-1B97C1115274}" type="pres">
      <dgm:prSet presAssocID="{4A882BEF-8292-47CB-8F1A-936D2FD8D31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6904FB-C084-4DC7-9DBA-3524158D6DF6}" type="pres">
      <dgm:prSet presAssocID="{47B31C29-1399-4A45-A9C3-C99DE1C84B5A}" presName="spacerL" presStyleCnt="0"/>
      <dgm:spPr/>
    </dgm:pt>
    <dgm:pt modelId="{69542634-F9B5-4BF9-A165-998A8E3A9D9F}" type="pres">
      <dgm:prSet presAssocID="{47B31C29-1399-4A45-A9C3-C99DE1C84B5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C0E45126-3BF9-4791-8083-4A6EE2C7787B}" type="pres">
      <dgm:prSet presAssocID="{47B31C29-1399-4A45-A9C3-C99DE1C84B5A}" presName="spacerR" presStyleCnt="0"/>
      <dgm:spPr/>
    </dgm:pt>
    <dgm:pt modelId="{91B878E9-9243-4EBD-865B-2A6BD6723EE2}" type="pres">
      <dgm:prSet presAssocID="{36A7E10E-8205-4B2C-98B6-33CEF2B104F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2BAF87-FFB0-40B0-A7CA-714526540C95}" type="presOf" srcId="{AF5AACB1-E99B-48B7-836D-7BF5584A51FB}" destId="{1DD23CEC-600D-42BC-8EE6-9A9EBB0545DB}" srcOrd="0" destOrd="0" presId="urn:microsoft.com/office/officeart/2005/8/layout/equation1"/>
    <dgm:cxn modelId="{A9910844-E48A-42B9-9D99-4F97B9296A31}" type="presOf" srcId="{5F0C30DB-40A0-46DA-9226-80360A181C6E}" destId="{3908C276-DE7A-46DA-81E4-CF688BFAD7F2}" srcOrd="0" destOrd="0" presId="urn:microsoft.com/office/officeart/2005/8/layout/equation1"/>
    <dgm:cxn modelId="{6D29A411-3816-4827-9EC5-03A6ABCD4967}" type="presOf" srcId="{A3CC7E1A-405F-434E-AD21-89C2C085F4DD}" destId="{BBA8D6B3-5424-4F9B-83EF-1FEFF0A09A8A}" srcOrd="0" destOrd="0" presId="urn:microsoft.com/office/officeart/2005/8/layout/equation1"/>
    <dgm:cxn modelId="{CE3A22FE-6D6B-41DA-8F8B-9C2AAB313AB4}" srcId="{5F0C30DB-40A0-46DA-9226-80360A181C6E}" destId="{36A7E10E-8205-4B2C-98B6-33CEF2B104FC}" srcOrd="2" destOrd="0" parTransId="{DA9CA8C0-5671-41AA-BC17-126187709067}" sibTransId="{2D441D5F-E8DD-4D49-ABD7-C2655AA4F4AE}"/>
    <dgm:cxn modelId="{AE1170ED-9CEE-4759-B96C-A78C4AF0A713}" type="presOf" srcId="{36A7E10E-8205-4B2C-98B6-33CEF2B104FC}" destId="{91B878E9-9243-4EBD-865B-2A6BD6723EE2}" srcOrd="0" destOrd="0" presId="urn:microsoft.com/office/officeart/2005/8/layout/equation1"/>
    <dgm:cxn modelId="{C2F94E3A-C857-4296-B9B8-051410864A98}" type="presOf" srcId="{4A882BEF-8292-47CB-8F1A-936D2FD8D31C}" destId="{90839D4E-9073-42E7-970A-1B97C1115274}" srcOrd="0" destOrd="0" presId="urn:microsoft.com/office/officeart/2005/8/layout/equation1"/>
    <dgm:cxn modelId="{50CCCE66-FF93-4796-A6CE-0194D26ECEBF}" srcId="{5F0C30DB-40A0-46DA-9226-80360A181C6E}" destId="{A3CC7E1A-405F-434E-AD21-89C2C085F4DD}" srcOrd="0" destOrd="0" parTransId="{1F4609D9-A53F-442D-9043-5AF95F2A434D}" sibTransId="{AF5AACB1-E99B-48B7-836D-7BF5584A51FB}"/>
    <dgm:cxn modelId="{DF97DCC4-FB72-42A8-B714-67F179953411}" type="presOf" srcId="{47B31C29-1399-4A45-A9C3-C99DE1C84B5A}" destId="{69542634-F9B5-4BF9-A165-998A8E3A9D9F}" srcOrd="0" destOrd="0" presId="urn:microsoft.com/office/officeart/2005/8/layout/equation1"/>
    <dgm:cxn modelId="{9134F10E-D5DF-4F69-ADBE-5CC9612C3E40}" srcId="{5F0C30DB-40A0-46DA-9226-80360A181C6E}" destId="{4A882BEF-8292-47CB-8F1A-936D2FD8D31C}" srcOrd="1" destOrd="0" parTransId="{B26BD5D0-F28E-4BD8-BA74-13065859B2F1}" sibTransId="{47B31C29-1399-4A45-A9C3-C99DE1C84B5A}"/>
    <dgm:cxn modelId="{F50A528E-7F78-4F9C-AE74-391A70BAA722}" type="presParOf" srcId="{3908C276-DE7A-46DA-81E4-CF688BFAD7F2}" destId="{BBA8D6B3-5424-4F9B-83EF-1FEFF0A09A8A}" srcOrd="0" destOrd="0" presId="urn:microsoft.com/office/officeart/2005/8/layout/equation1"/>
    <dgm:cxn modelId="{75DFE198-C6F1-4B9D-A8A5-DB57941E92ED}" type="presParOf" srcId="{3908C276-DE7A-46DA-81E4-CF688BFAD7F2}" destId="{4872AF2E-A8C0-4DAF-90B0-FB6DA9E1ADC4}" srcOrd="1" destOrd="0" presId="urn:microsoft.com/office/officeart/2005/8/layout/equation1"/>
    <dgm:cxn modelId="{466C5C74-70EA-4759-9037-CA6D24F28E28}" type="presParOf" srcId="{3908C276-DE7A-46DA-81E4-CF688BFAD7F2}" destId="{1DD23CEC-600D-42BC-8EE6-9A9EBB0545DB}" srcOrd="2" destOrd="0" presId="urn:microsoft.com/office/officeart/2005/8/layout/equation1"/>
    <dgm:cxn modelId="{7107F999-A77A-4AFD-9C9F-95CA690991C2}" type="presParOf" srcId="{3908C276-DE7A-46DA-81E4-CF688BFAD7F2}" destId="{13F79329-A5E4-4EBA-8F29-2B6C52D07128}" srcOrd="3" destOrd="0" presId="urn:microsoft.com/office/officeart/2005/8/layout/equation1"/>
    <dgm:cxn modelId="{3AA2BECA-35FA-4CAC-B7BB-3EDEC146018E}" type="presParOf" srcId="{3908C276-DE7A-46DA-81E4-CF688BFAD7F2}" destId="{90839D4E-9073-42E7-970A-1B97C1115274}" srcOrd="4" destOrd="0" presId="urn:microsoft.com/office/officeart/2005/8/layout/equation1"/>
    <dgm:cxn modelId="{95A8A501-12C5-443C-945A-826C03926340}" type="presParOf" srcId="{3908C276-DE7A-46DA-81E4-CF688BFAD7F2}" destId="{CB6904FB-C084-4DC7-9DBA-3524158D6DF6}" srcOrd="5" destOrd="0" presId="urn:microsoft.com/office/officeart/2005/8/layout/equation1"/>
    <dgm:cxn modelId="{E5843875-546E-4432-A316-0D882728F5FE}" type="presParOf" srcId="{3908C276-DE7A-46DA-81E4-CF688BFAD7F2}" destId="{69542634-F9B5-4BF9-A165-998A8E3A9D9F}" srcOrd="6" destOrd="0" presId="urn:microsoft.com/office/officeart/2005/8/layout/equation1"/>
    <dgm:cxn modelId="{AECFB263-8F97-4A2A-B9E8-3CBD84C13D8F}" type="presParOf" srcId="{3908C276-DE7A-46DA-81E4-CF688BFAD7F2}" destId="{C0E45126-3BF9-4791-8083-4A6EE2C7787B}" srcOrd="7" destOrd="0" presId="urn:microsoft.com/office/officeart/2005/8/layout/equation1"/>
    <dgm:cxn modelId="{60D03B65-EAFC-422C-B11D-7F7D49E70BC1}" type="presParOf" srcId="{3908C276-DE7A-46DA-81E4-CF688BFAD7F2}" destId="{91B878E9-9243-4EBD-865B-2A6BD6723EE2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1B9751-D65A-4B55-A050-201C46C9534F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ED8C1CCA-4CDA-4BBB-98C9-BB25F073C3F8}">
      <dgm:prSet phldrT="[Text]" custT="1"/>
      <dgm:spPr/>
      <dgm:t>
        <a:bodyPr/>
        <a:lstStyle/>
        <a:p>
          <a:r>
            <a:rPr lang="id-ID" sz="1200" dirty="0">
              <a:solidFill>
                <a:schemeClr val="bg1"/>
              </a:solidFill>
            </a:rPr>
            <a:t>I. </a:t>
          </a:r>
          <a:r>
            <a:rPr lang="id-ID" sz="1200" dirty="0" smtClean="0">
              <a:solidFill>
                <a:schemeClr val="bg1"/>
              </a:solidFill>
            </a:rPr>
            <a:t>PERSIAPAN (</a:t>
          </a:r>
          <a:r>
            <a:rPr lang="id-ID" sz="1200" dirty="0">
              <a:solidFill>
                <a:schemeClr val="bg1"/>
              </a:solidFill>
            </a:rPr>
            <a:t>1 </a:t>
          </a:r>
          <a:r>
            <a:rPr lang="id-ID" sz="1200" dirty="0" smtClean="0">
              <a:solidFill>
                <a:schemeClr val="bg1"/>
              </a:solidFill>
            </a:rPr>
            <a:t>th)</a:t>
          </a:r>
          <a:endParaRPr lang="id-ID" sz="1200" dirty="0">
            <a:solidFill>
              <a:schemeClr val="bg1"/>
            </a:solidFill>
          </a:endParaRPr>
        </a:p>
        <a:p>
          <a:r>
            <a:rPr lang="id-ID" sz="1200" dirty="0">
              <a:solidFill>
                <a:schemeClr val="bg1"/>
              </a:solidFill>
            </a:rPr>
            <a:t>1.</a:t>
          </a:r>
          <a:r>
            <a:rPr lang="en-US" sz="1200" dirty="0">
              <a:solidFill>
                <a:schemeClr val="bg1"/>
              </a:solidFill>
            </a:rPr>
            <a:t> </a:t>
          </a:r>
          <a:r>
            <a:rPr lang="en-US" sz="1200" dirty="0" err="1">
              <a:solidFill>
                <a:schemeClr val="bg1"/>
              </a:solidFill>
            </a:rPr>
            <a:t>Kerjasama</a:t>
          </a:r>
          <a:endParaRPr lang="en-US" sz="1200" dirty="0">
            <a:solidFill>
              <a:schemeClr val="bg1"/>
            </a:solidFill>
          </a:endParaRPr>
        </a:p>
        <a:p>
          <a:r>
            <a:rPr lang="en-US" sz="1200" dirty="0">
              <a:solidFill>
                <a:schemeClr val="bg1"/>
              </a:solidFill>
            </a:rPr>
            <a:t>2.</a:t>
          </a:r>
          <a:r>
            <a:rPr lang="id-ID" sz="1200" dirty="0">
              <a:solidFill>
                <a:schemeClr val="bg1"/>
              </a:solidFill>
            </a:rPr>
            <a:t> SDM pelaksana</a:t>
          </a:r>
        </a:p>
        <a:p>
          <a:r>
            <a:rPr lang="en-US" sz="1200" dirty="0">
              <a:solidFill>
                <a:schemeClr val="bg1"/>
              </a:solidFill>
            </a:rPr>
            <a:t>3. </a:t>
          </a:r>
          <a:r>
            <a:rPr lang="id-ID" sz="1200" dirty="0">
              <a:solidFill>
                <a:schemeClr val="bg1"/>
              </a:solidFill>
            </a:rPr>
            <a:t>Puskeswamas</a:t>
          </a:r>
          <a:endParaRPr lang="en-US" sz="1200" dirty="0">
            <a:solidFill>
              <a:schemeClr val="bg1"/>
            </a:solidFill>
          </a:endParaRPr>
        </a:p>
        <a:p>
          <a:r>
            <a:rPr lang="en-US" sz="1200" dirty="0">
              <a:solidFill>
                <a:schemeClr val="bg1"/>
              </a:solidFill>
            </a:rPr>
            <a:t>4. </a:t>
          </a:r>
          <a:r>
            <a:rPr lang="id-ID" sz="1200" dirty="0">
              <a:solidFill>
                <a:schemeClr val="bg1"/>
              </a:solidFill>
            </a:rPr>
            <a:t>Jaringan rujukan</a:t>
          </a:r>
        </a:p>
      </dgm:t>
    </dgm:pt>
    <dgm:pt modelId="{708070D3-AFB0-4CEC-A086-22E5B1080518}" type="parTrans" cxnId="{BF0E2779-2C32-4D25-A649-0337D16E2876}">
      <dgm:prSet/>
      <dgm:spPr/>
      <dgm:t>
        <a:bodyPr/>
        <a:lstStyle/>
        <a:p>
          <a:endParaRPr lang="id-ID"/>
        </a:p>
      </dgm:t>
    </dgm:pt>
    <dgm:pt modelId="{05E7B123-BAC5-4B93-BDF2-AEB507E08737}" type="sibTrans" cxnId="{BF0E2779-2C32-4D25-A649-0337D16E2876}">
      <dgm:prSet/>
      <dgm:spPr/>
      <dgm:t>
        <a:bodyPr/>
        <a:lstStyle/>
        <a:p>
          <a:endParaRPr lang="id-ID"/>
        </a:p>
      </dgm:t>
    </dgm:pt>
    <dgm:pt modelId="{650F71E7-E431-451D-A7B2-03062E478B64}">
      <dgm:prSet phldrT="[Text]" custT="1"/>
      <dgm:spPr/>
      <dgm:t>
        <a:bodyPr/>
        <a:lstStyle/>
        <a:p>
          <a:r>
            <a:rPr lang="id-ID" sz="1200" dirty="0">
              <a:solidFill>
                <a:schemeClr val="bg1"/>
              </a:solidFill>
            </a:rPr>
            <a:t>II. PELAKSANAAN AWAL (2 tahun)</a:t>
          </a:r>
        </a:p>
        <a:p>
          <a:r>
            <a:rPr lang="id-ID" sz="1200" dirty="0">
              <a:solidFill>
                <a:schemeClr val="bg1"/>
              </a:solidFill>
            </a:rPr>
            <a:t>1. </a:t>
          </a:r>
          <a:r>
            <a:rPr lang="en-US" sz="1200" dirty="0">
              <a:solidFill>
                <a:schemeClr val="bg1"/>
              </a:solidFill>
            </a:rPr>
            <a:t>Program</a:t>
          </a:r>
          <a:r>
            <a:rPr lang="id-ID" sz="1200" dirty="0">
              <a:solidFill>
                <a:schemeClr val="bg1"/>
              </a:solidFill>
            </a:rPr>
            <a:t> promosi</a:t>
          </a:r>
        </a:p>
        <a:p>
          <a:r>
            <a:rPr lang="id-ID" sz="1200" dirty="0">
              <a:solidFill>
                <a:schemeClr val="bg1"/>
              </a:solidFill>
            </a:rPr>
            <a:t>2. </a:t>
          </a:r>
          <a:r>
            <a:rPr lang="en-US" sz="1200" dirty="0">
              <a:solidFill>
                <a:schemeClr val="bg1"/>
              </a:solidFill>
            </a:rPr>
            <a:t>Program</a:t>
          </a:r>
          <a:r>
            <a:rPr lang="id-ID" sz="1200" dirty="0">
              <a:solidFill>
                <a:schemeClr val="bg1"/>
              </a:solidFill>
            </a:rPr>
            <a:t> prevensi</a:t>
          </a:r>
        </a:p>
        <a:p>
          <a:r>
            <a:rPr lang="id-ID" sz="1200" dirty="0">
              <a:solidFill>
                <a:schemeClr val="bg1"/>
              </a:solidFill>
            </a:rPr>
            <a:t>3. Operasionalisasi </a:t>
          </a:r>
        </a:p>
        <a:p>
          <a:r>
            <a:rPr lang="id-ID" sz="1200" dirty="0">
              <a:solidFill>
                <a:schemeClr val="bg1"/>
              </a:solidFill>
            </a:rPr>
            <a:t>    sistem rujukan</a:t>
          </a:r>
        </a:p>
      </dgm:t>
    </dgm:pt>
    <dgm:pt modelId="{A7AF2AB6-4CDB-432B-B2DD-2D81A861DC74}" type="parTrans" cxnId="{0BFE5E0B-A7DA-4EC9-B334-54F4F4640A40}">
      <dgm:prSet/>
      <dgm:spPr/>
      <dgm:t>
        <a:bodyPr/>
        <a:lstStyle/>
        <a:p>
          <a:endParaRPr lang="id-ID"/>
        </a:p>
      </dgm:t>
    </dgm:pt>
    <dgm:pt modelId="{C641456F-1D5A-4F3E-BE5B-EF50C4D16869}" type="sibTrans" cxnId="{0BFE5E0B-A7DA-4EC9-B334-54F4F4640A40}">
      <dgm:prSet/>
      <dgm:spPr/>
      <dgm:t>
        <a:bodyPr/>
        <a:lstStyle/>
        <a:p>
          <a:endParaRPr lang="id-ID"/>
        </a:p>
      </dgm:t>
    </dgm:pt>
    <dgm:pt modelId="{6E22E2E6-3383-4ED1-AC82-9F319AAEAE66}">
      <dgm:prSet phldrT="[Text]" custT="1"/>
      <dgm:spPr/>
      <dgm:t>
        <a:bodyPr/>
        <a:lstStyle/>
        <a:p>
          <a:r>
            <a:rPr lang="id-ID" sz="1200" dirty="0">
              <a:solidFill>
                <a:schemeClr val="bg1"/>
              </a:solidFill>
            </a:rPr>
            <a:t>III. PELAKSANAAN LANJUT (1 tahun)</a:t>
          </a:r>
        </a:p>
        <a:p>
          <a:r>
            <a:rPr lang="id-ID" sz="1200" dirty="0">
              <a:solidFill>
                <a:schemeClr val="bg1"/>
              </a:solidFill>
            </a:rPr>
            <a:t>1. Monitoring</a:t>
          </a:r>
        </a:p>
        <a:p>
          <a:r>
            <a:rPr lang="id-ID" sz="1200" dirty="0">
              <a:solidFill>
                <a:schemeClr val="bg1"/>
              </a:solidFill>
            </a:rPr>
            <a:t>2. Evaluasi</a:t>
          </a:r>
        </a:p>
        <a:p>
          <a:r>
            <a:rPr lang="id-ID" sz="1200" dirty="0">
              <a:solidFill>
                <a:schemeClr val="bg1"/>
              </a:solidFill>
            </a:rPr>
            <a:t>3. Pengembangan dan perbaikan </a:t>
          </a:r>
          <a:r>
            <a:rPr lang="id-ID" sz="1200" dirty="0" smtClean="0">
              <a:solidFill>
                <a:schemeClr val="bg1"/>
              </a:solidFill>
            </a:rPr>
            <a:t>model / program </a:t>
          </a:r>
          <a:r>
            <a:rPr lang="id-ID" sz="1200" dirty="0">
              <a:solidFill>
                <a:schemeClr val="bg1"/>
              </a:solidFill>
            </a:rPr>
            <a:t>promosi dan prevensi</a:t>
          </a:r>
        </a:p>
        <a:p>
          <a:r>
            <a:rPr lang="id-ID" sz="1200" dirty="0">
              <a:solidFill>
                <a:schemeClr val="bg1"/>
              </a:solidFill>
            </a:rPr>
            <a:t>4. Pengembangan dan perbaikan sistem rujukan</a:t>
          </a:r>
        </a:p>
      </dgm:t>
    </dgm:pt>
    <dgm:pt modelId="{899B0C80-2884-4E6E-A497-DD9A8D236A41}" type="parTrans" cxnId="{6DE5EEE9-4CB9-4E3D-801E-5489E52F265A}">
      <dgm:prSet/>
      <dgm:spPr/>
      <dgm:t>
        <a:bodyPr/>
        <a:lstStyle/>
        <a:p>
          <a:endParaRPr lang="id-ID"/>
        </a:p>
      </dgm:t>
    </dgm:pt>
    <dgm:pt modelId="{C21E476D-87D2-478D-8F23-2B9ECB1DDBB3}" type="sibTrans" cxnId="{6DE5EEE9-4CB9-4E3D-801E-5489E52F265A}">
      <dgm:prSet/>
      <dgm:spPr/>
      <dgm:t>
        <a:bodyPr/>
        <a:lstStyle/>
        <a:p>
          <a:endParaRPr lang="id-ID"/>
        </a:p>
      </dgm:t>
    </dgm:pt>
    <dgm:pt modelId="{CFC896AE-170E-4A9C-9A03-3174B2DFCE78}">
      <dgm:prSet custT="1"/>
      <dgm:spPr/>
      <dgm:t>
        <a:bodyPr/>
        <a:lstStyle/>
        <a:p>
          <a:r>
            <a:rPr lang="id-ID" sz="1400" dirty="0">
              <a:solidFill>
                <a:schemeClr val="bg1"/>
              </a:solidFill>
            </a:rPr>
            <a:t>IV. PEMANTAPAN (1 tahun)</a:t>
          </a:r>
        </a:p>
        <a:p>
          <a:r>
            <a:rPr lang="id-ID" sz="1400" dirty="0">
              <a:solidFill>
                <a:schemeClr val="bg1"/>
              </a:solidFill>
            </a:rPr>
            <a:t>1. Budaya sehat jiwa perorangan</a:t>
          </a:r>
          <a:r>
            <a:rPr lang="en-US" sz="1400" dirty="0">
              <a:solidFill>
                <a:schemeClr val="bg1"/>
              </a:solidFill>
            </a:rPr>
            <a:t> </a:t>
          </a:r>
          <a:endParaRPr lang="id-ID" sz="1400" dirty="0">
            <a:solidFill>
              <a:schemeClr val="bg1"/>
            </a:solidFill>
          </a:endParaRPr>
        </a:p>
        <a:p>
          <a:r>
            <a:rPr lang="id-ID" sz="1400" dirty="0">
              <a:solidFill>
                <a:schemeClr val="bg1"/>
              </a:solidFill>
            </a:rPr>
            <a:t>2. Budaya sehat jiwa keluarga</a:t>
          </a:r>
        </a:p>
        <a:p>
          <a:r>
            <a:rPr lang="id-ID" sz="1400" dirty="0">
              <a:solidFill>
                <a:schemeClr val="bg1"/>
              </a:solidFill>
            </a:rPr>
            <a:t>3. Budaya sehat jiwa masyarakat</a:t>
          </a:r>
        </a:p>
        <a:p>
          <a:r>
            <a:rPr lang="id-ID" sz="1400" dirty="0">
              <a:solidFill>
                <a:schemeClr val="bg1"/>
              </a:solidFill>
            </a:rPr>
            <a:t>4. Lomba sehat </a:t>
          </a:r>
          <a:r>
            <a:rPr lang="id-ID" sz="1400" dirty="0" smtClean="0">
              <a:solidFill>
                <a:schemeClr val="bg1"/>
              </a:solidFill>
            </a:rPr>
            <a:t>jiwa</a:t>
          </a:r>
        </a:p>
        <a:p>
          <a:r>
            <a:rPr lang="id-ID" sz="1400" dirty="0" smtClean="0">
              <a:solidFill>
                <a:schemeClr val="bg1"/>
              </a:solidFill>
            </a:rPr>
            <a:t>5. Penghargaan sehat jiwa</a:t>
          </a:r>
          <a:endParaRPr lang="id-ID" sz="1400" dirty="0">
            <a:solidFill>
              <a:schemeClr val="bg1"/>
            </a:solidFill>
          </a:endParaRPr>
        </a:p>
      </dgm:t>
    </dgm:pt>
    <dgm:pt modelId="{E65BC99A-27A3-4424-9A33-264B89B26C37}" type="parTrans" cxnId="{F73FF1CB-4312-4838-8782-D207F4BC3DC9}">
      <dgm:prSet/>
      <dgm:spPr/>
      <dgm:t>
        <a:bodyPr/>
        <a:lstStyle/>
        <a:p>
          <a:endParaRPr lang="id-ID"/>
        </a:p>
      </dgm:t>
    </dgm:pt>
    <dgm:pt modelId="{E5FF0E4A-0798-4F25-85BB-F304EE416347}" type="sibTrans" cxnId="{F73FF1CB-4312-4838-8782-D207F4BC3DC9}">
      <dgm:prSet/>
      <dgm:spPr/>
      <dgm:t>
        <a:bodyPr/>
        <a:lstStyle/>
        <a:p>
          <a:endParaRPr lang="id-ID"/>
        </a:p>
      </dgm:t>
    </dgm:pt>
    <dgm:pt modelId="{DBD78F7A-88E4-4900-B43A-95DE6E207186}" type="pres">
      <dgm:prSet presAssocID="{571B9751-D65A-4B55-A050-201C46C9534F}" presName="arrowDiagram" presStyleCnt="0">
        <dgm:presLayoutVars>
          <dgm:chMax val="5"/>
          <dgm:dir/>
          <dgm:resizeHandles val="exact"/>
        </dgm:presLayoutVars>
      </dgm:prSet>
      <dgm:spPr/>
    </dgm:pt>
    <dgm:pt modelId="{CA686272-E8E6-4F7B-B588-94F01F1AD5D5}" type="pres">
      <dgm:prSet presAssocID="{571B9751-D65A-4B55-A050-201C46C9534F}" presName="arrow" presStyleLbl="bgShp" presStyleIdx="0" presStyleCnt="1"/>
      <dgm:spPr>
        <a:solidFill>
          <a:schemeClr val="tx2">
            <a:lumMod val="60000"/>
            <a:lumOff val="40000"/>
          </a:schemeClr>
        </a:solidFill>
      </dgm:spPr>
    </dgm:pt>
    <dgm:pt modelId="{6A9AF529-9619-4322-B8D4-F9FE31609A5E}" type="pres">
      <dgm:prSet presAssocID="{571B9751-D65A-4B55-A050-201C46C9534F}" presName="arrowDiagram4" presStyleCnt="0"/>
      <dgm:spPr/>
    </dgm:pt>
    <dgm:pt modelId="{F6AE2502-7E9C-4228-8E54-A53BA6F4ADB8}" type="pres">
      <dgm:prSet presAssocID="{ED8C1CCA-4CDA-4BBB-98C9-BB25F073C3F8}" presName="bullet4a" presStyleLbl="node1" presStyleIdx="0" presStyleCnt="4"/>
      <dgm:spPr/>
    </dgm:pt>
    <dgm:pt modelId="{9DAECE7D-9C83-44DF-8F32-61A6FEF760D6}" type="pres">
      <dgm:prSet presAssocID="{ED8C1CCA-4CDA-4BBB-98C9-BB25F073C3F8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04858CC-E3F3-437A-BD8B-5419D64BE210}" type="pres">
      <dgm:prSet presAssocID="{650F71E7-E431-451D-A7B2-03062E478B64}" presName="bullet4b" presStyleLbl="node1" presStyleIdx="1" presStyleCnt="4"/>
      <dgm:spPr/>
    </dgm:pt>
    <dgm:pt modelId="{4B421CBB-7FBA-4CBE-9F7E-B02E9ADEF076}" type="pres">
      <dgm:prSet presAssocID="{650F71E7-E431-451D-A7B2-03062E478B64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4770FE3-0081-4589-A48B-5AF21F5B937D}" type="pres">
      <dgm:prSet presAssocID="{6E22E2E6-3383-4ED1-AC82-9F319AAEAE66}" presName="bullet4c" presStyleLbl="node1" presStyleIdx="2" presStyleCnt="4"/>
      <dgm:spPr/>
    </dgm:pt>
    <dgm:pt modelId="{8997584E-206A-4A88-A283-607B80ED2D7F}" type="pres">
      <dgm:prSet presAssocID="{6E22E2E6-3383-4ED1-AC82-9F319AAEAE66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0E9F739-44CB-410E-B3E5-F36B3CF8FB60}" type="pres">
      <dgm:prSet presAssocID="{CFC896AE-170E-4A9C-9A03-3174B2DFCE78}" presName="bullet4d" presStyleLbl="node1" presStyleIdx="3" presStyleCnt="4"/>
      <dgm:spPr/>
    </dgm:pt>
    <dgm:pt modelId="{57934C75-4E4B-4AA7-AF43-8CBF816030A2}" type="pres">
      <dgm:prSet presAssocID="{CFC896AE-170E-4A9C-9A03-3174B2DFCE78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FF2AE0B-96A4-43CC-AE31-6B7779D65F65}" type="presOf" srcId="{571B9751-D65A-4B55-A050-201C46C9534F}" destId="{DBD78F7A-88E4-4900-B43A-95DE6E207186}" srcOrd="0" destOrd="0" presId="urn:microsoft.com/office/officeart/2005/8/layout/arrow2"/>
    <dgm:cxn modelId="{6DE5EEE9-4CB9-4E3D-801E-5489E52F265A}" srcId="{571B9751-D65A-4B55-A050-201C46C9534F}" destId="{6E22E2E6-3383-4ED1-AC82-9F319AAEAE66}" srcOrd="2" destOrd="0" parTransId="{899B0C80-2884-4E6E-A497-DD9A8D236A41}" sibTransId="{C21E476D-87D2-478D-8F23-2B9ECB1DDBB3}"/>
    <dgm:cxn modelId="{F73FF1CB-4312-4838-8782-D207F4BC3DC9}" srcId="{571B9751-D65A-4B55-A050-201C46C9534F}" destId="{CFC896AE-170E-4A9C-9A03-3174B2DFCE78}" srcOrd="3" destOrd="0" parTransId="{E65BC99A-27A3-4424-9A33-264B89B26C37}" sibTransId="{E5FF0E4A-0798-4F25-85BB-F304EE416347}"/>
    <dgm:cxn modelId="{4729075E-C05B-43DC-A525-ABC0B3EF2E8A}" type="presOf" srcId="{650F71E7-E431-451D-A7B2-03062E478B64}" destId="{4B421CBB-7FBA-4CBE-9F7E-B02E9ADEF076}" srcOrd="0" destOrd="0" presId="urn:microsoft.com/office/officeart/2005/8/layout/arrow2"/>
    <dgm:cxn modelId="{0BFE5E0B-A7DA-4EC9-B334-54F4F4640A40}" srcId="{571B9751-D65A-4B55-A050-201C46C9534F}" destId="{650F71E7-E431-451D-A7B2-03062E478B64}" srcOrd="1" destOrd="0" parTransId="{A7AF2AB6-4CDB-432B-B2DD-2D81A861DC74}" sibTransId="{C641456F-1D5A-4F3E-BE5B-EF50C4D16869}"/>
    <dgm:cxn modelId="{591FF0C0-82F3-4211-9B6F-A963038E5249}" type="presOf" srcId="{6E22E2E6-3383-4ED1-AC82-9F319AAEAE66}" destId="{8997584E-206A-4A88-A283-607B80ED2D7F}" srcOrd="0" destOrd="0" presId="urn:microsoft.com/office/officeart/2005/8/layout/arrow2"/>
    <dgm:cxn modelId="{F86485CB-FD81-4743-BD0C-DF02F8F2B44A}" type="presOf" srcId="{ED8C1CCA-4CDA-4BBB-98C9-BB25F073C3F8}" destId="{9DAECE7D-9C83-44DF-8F32-61A6FEF760D6}" srcOrd="0" destOrd="0" presId="urn:microsoft.com/office/officeart/2005/8/layout/arrow2"/>
    <dgm:cxn modelId="{BF0E2779-2C32-4D25-A649-0337D16E2876}" srcId="{571B9751-D65A-4B55-A050-201C46C9534F}" destId="{ED8C1CCA-4CDA-4BBB-98C9-BB25F073C3F8}" srcOrd="0" destOrd="0" parTransId="{708070D3-AFB0-4CEC-A086-22E5B1080518}" sibTransId="{05E7B123-BAC5-4B93-BDF2-AEB507E08737}"/>
    <dgm:cxn modelId="{8DE7B9E2-6DE2-43AF-9356-1B6F108303AA}" type="presOf" srcId="{CFC896AE-170E-4A9C-9A03-3174B2DFCE78}" destId="{57934C75-4E4B-4AA7-AF43-8CBF816030A2}" srcOrd="0" destOrd="0" presId="urn:microsoft.com/office/officeart/2005/8/layout/arrow2"/>
    <dgm:cxn modelId="{FC2CBBB2-8BA3-4A50-962E-60AAE85FAD94}" type="presParOf" srcId="{DBD78F7A-88E4-4900-B43A-95DE6E207186}" destId="{CA686272-E8E6-4F7B-B588-94F01F1AD5D5}" srcOrd="0" destOrd="0" presId="urn:microsoft.com/office/officeart/2005/8/layout/arrow2"/>
    <dgm:cxn modelId="{F7631248-2DD6-4151-B06C-854F118FD5AF}" type="presParOf" srcId="{DBD78F7A-88E4-4900-B43A-95DE6E207186}" destId="{6A9AF529-9619-4322-B8D4-F9FE31609A5E}" srcOrd="1" destOrd="0" presId="urn:microsoft.com/office/officeart/2005/8/layout/arrow2"/>
    <dgm:cxn modelId="{B0746897-2858-4183-9263-37FC1132173F}" type="presParOf" srcId="{6A9AF529-9619-4322-B8D4-F9FE31609A5E}" destId="{F6AE2502-7E9C-4228-8E54-A53BA6F4ADB8}" srcOrd="0" destOrd="0" presId="urn:microsoft.com/office/officeart/2005/8/layout/arrow2"/>
    <dgm:cxn modelId="{1AEF4F42-D73D-4454-AF6C-86819AE6F41F}" type="presParOf" srcId="{6A9AF529-9619-4322-B8D4-F9FE31609A5E}" destId="{9DAECE7D-9C83-44DF-8F32-61A6FEF760D6}" srcOrd="1" destOrd="0" presId="urn:microsoft.com/office/officeart/2005/8/layout/arrow2"/>
    <dgm:cxn modelId="{73E32540-737A-47AA-B985-52C56C7ED6F5}" type="presParOf" srcId="{6A9AF529-9619-4322-B8D4-F9FE31609A5E}" destId="{704858CC-E3F3-437A-BD8B-5419D64BE210}" srcOrd="2" destOrd="0" presId="urn:microsoft.com/office/officeart/2005/8/layout/arrow2"/>
    <dgm:cxn modelId="{1AC2BF8C-72C3-4450-B0DF-CF594E2CEE83}" type="presParOf" srcId="{6A9AF529-9619-4322-B8D4-F9FE31609A5E}" destId="{4B421CBB-7FBA-4CBE-9F7E-B02E9ADEF076}" srcOrd="3" destOrd="0" presId="urn:microsoft.com/office/officeart/2005/8/layout/arrow2"/>
    <dgm:cxn modelId="{297998EF-EBE5-47E1-BCF1-2E25A9195776}" type="presParOf" srcId="{6A9AF529-9619-4322-B8D4-F9FE31609A5E}" destId="{D4770FE3-0081-4589-A48B-5AF21F5B937D}" srcOrd="4" destOrd="0" presId="urn:microsoft.com/office/officeart/2005/8/layout/arrow2"/>
    <dgm:cxn modelId="{8695208A-310C-46C0-9CF1-6B69637FA2FD}" type="presParOf" srcId="{6A9AF529-9619-4322-B8D4-F9FE31609A5E}" destId="{8997584E-206A-4A88-A283-607B80ED2D7F}" srcOrd="5" destOrd="0" presId="urn:microsoft.com/office/officeart/2005/8/layout/arrow2"/>
    <dgm:cxn modelId="{A9808AE9-4554-40DD-8F60-887977F5287A}" type="presParOf" srcId="{6A9AF529-9619-4322-B8D4-F9FE31609A5E}" destId="{20E9F739-44CB-410E-B3E5-F36B3CF8FB60}" srcOrd="6" destOrd="0" presId="urn:microsoft.com/office/officeart/2005/8/layout/arrow2"/>
    <dgm:cxn modelId="{79A00610-5E8D-46DE-9137-0A8840A3D6D5}" type="presParOf" srcId="{6A9AF529-9619-4322-B8D4-F9FE31609A5E}" destId="{57934C75-4E4B-4AA7-AF43-8CBF816030A2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72D79-68F3-46C6-97DC-7F604664BE51}">
      <dsp:nvSpPr>
        <dsp:cNvPr id="0" name=""/>
        <dsp:cNvSpPr/>
      </dsp:nvSpPr>
      <dsp:spPr>
        <a:xfrm>
          <a:off x="2276947" y="2040"/>
          <a:ext cx="1269631" cy="8252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problem</a:t>
          </a:r>
        </a:p>
      </dsp:txBody>
      <dsp:txXfrm>
        <a:off x="2317233" y="42326"/>
        <a:ext cx="1189059" cy="744688"/>
      </dsp:txXfrm>
    </dsp:sp>
    <dsp:sp modelId="{CA6411EC-7A9A-470B-B32E-16C901282C73}">
      <dsp:nvSpPr>
        <dsp:cNvPr id="0" name=""/>
        <dsp:cNvSpPr/>
      </dsp:nvSpPr>
      <dsp:spPr>
        <a:xfrm>
          <a:off x="1263203" y="414670"/>
          <a:ext cx="3297120" cy="3297120"/>
        </a:xfrm>
        <a:custGeom>
          <a:avLst/>
          <a:gdLst/>
          <a:ahLst/>
          <a:cxnLst/>
          <a:rect l="0" t="0" r="0" b="0"/>
          <a:pathLst>
            <a:path>
              <a:moveTo>
                <a:pt x="2453409" y="209821"/>
              </a:moveTo>
              <a:arcTo wR="1648560" hR="1648560" stAng="17953393" swAng="121160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4BF8F3-C44F-49BC-9662-A1570CA46DEE}">
      <dsp:nvSpPr>
        <dsp:cNvPr id="0" name=""/>
        <dsp:cNvSpPr/>
      </dsp:nvSpPr>
      <dsp:spPr>
        <a:xfrm>
          <a:off x="3844821" y="1141167"/>
          <a:ext cx="1269631" cy="8252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solidFill>
                <a:schemeClr val="tx1"/>
              </a:solidFill>
            </a:rPr>
            <a:t>prioritas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885107" y="1181453"/>
        <a:ext cx="1189059" cy="744688"/>
      </dsp:txXfrm>
    </dsp:sp>
    <dsp:sp modelId="{C57D0090-CBFF-479B-888D-B0934AA6B3D8}">
      <dsp:nvSpPr>
        <dsp:cNvPr id="0" name=""/>
        <dsp:cNvSpPr/>
      </dsp:nvSpPr>
      <dsp:spPr>
        <a:xfrm>
          <a:off x="1263203" y="414670"/>
          <a:ext cx="3297120" cy="3297120"/>
        </a:xfrm>
        <a:custGeom>
          <a:avLst/>
          <a:gdLst/>
          <a:ahLst/>
          <a:cxnLst/>
          <a:rect l="0" t="0" r="0" b="0"/>
          <a:pathLst>
            <a:path>
              <a:moveTo>
                <a:pt x="3293166" y="1762668"/>
              </a:moveTo>
              <a:arcTo wR="1648560" hR="1648560" stAng="21838140" swAng="1359778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6BB0FD-4610-48E3-9EE4-FDB43CAAD033}">
      <dsp:nvSpPr>
        <dsp:cNvPr id="0" name=""/>
        <dsp:cNvSpPr/>
      </dsp:nvSpPr>
      <dsp:spPr>
        <a:xfrm>
          <a:off x="3245947" y="2984314"/>
          <a:ext cx="1269631" cy="8252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solidFill>
                <a:schemeClr val="tx1"/>
              </a:solidFill>
            </a:rPr>
            <a:t>rencana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286233" y="3024600"/>
        <a:ext cx="1189059" cy="744688"/>
      </dsp:txXfrm>
    </dsp:sp>
    <dsp:sp modelId="{EC4A4A9B-682F-488E-8C9E-2B92E4EA4507}">
      <dsp:nvSpPr>
        <dsp:cNvPr id="0" name=""/>
        <dsp:cNvSpPr/>
      </dsp:nvSpPr>
      <dsp:spPr>
        <a:xfrm>
          <a:off x="1263203" y="414670"/>
          <a:ext cx="3297120" cy="3297120"/>
        </a:xfrm>
        <a:custGeom>
          <a:avLst/>
          <a:gdLst/>
          <a:ahLst/>
          <a:cxnLst/>
          <a:rect l="0" t="0" r="0" b="0"/>
          <a:pathLst>
            <a:path>
              <a:moveTo>
                <a:pt x="1850891" y="3284657"/>
              </a:moveTo>
              <a:arcTo wR="1648560" hR="1648560" stAng="4977012" swAng="845975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6CE0BF-F447-4C71-BCD0-D209DBC334B3}">
      <dsp:nvSpPr>
        <dsp:cNvPr id="0" name=""/>
        <dsp:cNvSpPr/>
      </dsp:nvSpPr>
      <dsp:spPr>
        <a:xfrm>
          <a:off x="1307948" y="2984314"/>
          <a:ext cx="1269631" cy="8252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pelaksanaan</a:t>
          </a:r>
          <a:endParaRPr lang="en-US" sz="1600" kern="1200" dirty="0"/>
        </a:p>
      </dsp:txBody>
      <dsp:txXfrm>
        <a:off x="1348234" y="3024600"/>
        <a:ext cx="1189059" cy="744688"/>
      </dsp:txXfrm>
    </dsp:sp>
    <dsp:sp modelId="{49963494-2475-419E-A8A7-701D099A59AB}">
      <dsp:nvSpPr>
        <dsp:cNvPr id="0" name=""/>
        <dsp:cNvSpPr/>
      </dsp:nvSpPr>
      <dsp:spPr>
        <a:xfrm>
          <a:off x="1263203" y="414670"/>
          <a:ext cx="3297120" cy="3297120"/>
        </a:xfrm>
        <a:custGeom>
          <a:avLst/>
          <a:gdLst/>
          <a:ahLst/>
          <a:cxnLst/>
          <a:rect l="0" t="0" r="0" b="0"/>
          <a:pathLst>
            <a:path>
              <a:moveTo>
                <a:pt x="174905" y="2387540"/>
              </a:moveTo>
              <a:arcTo wR="1648560" hR="1648560" stAng="9202082" swAng="1359778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A8C871-F2AA-41DA-B27E-7089D4F07DCB}">
      <dsp:nvSpPr>
        <dsp:cNvPr id="0" name=""/>
        <dsp:cNvSpPr/>
      </dsp:nvSpPr>
      <dsp:spPr>
        <a:xfrm>
          <a:off x="709073" y="1141167"/>
          <a:ext cx="1269631" cy="8252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evaluasi</a:t>
          </a:r>
          <a:endParaRPr lang="en-US" sz="1600" kern="1200" dirty="0"/>
        </a:p>
      </dsp:txBody>
      <dsp:txXfrm>
        <a:off x="749359" y="1181453"/>
        <a:ext cx="1189059" cy="744688"/>
      </dsp:txXfrm>
    </dsp:sp>
    <dsp:sp modelId="{796655E9-7AF4-4B28-9398-F93F2EF9FEDB}">
      <dsp:nvSpPr>
        <dsp:cNvPr id="0" name=""/>
        <dsp:cNvSpPr/>
      </dsp:nvSpPr>
      <dsp:spPr>
        <a:xfrm>
          <a:off x="1263203" y="414670"/>
          <a:ext cx="3297120" cy="3297120"/>
        </a:xfrm>
        <a:custGeom>
          <a:avLst/>
          <a:gdLst/>
          <a:ahLst/>
          <a:cxnLst/>
          <a:rect l="0" t="0" r="0" b="0"/>
          <a:pathLst>
            <a:path>
              <a:moveTo>
                <a:pt x="396544" y="576083"/>
              </a:moveTo>
              <a:arcTo wR="1648560" hR="1648560" stAng="13235001" swAng="1211605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F86F1-7570-43F9-A720-59050082764F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B8EAE-65BB-4488-99EC-FC35107E4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244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B8EAE-65BB-4488-99EC-FC35107E4E3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103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1E179B-B42B-4B84-A7C3-74DF12D32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B5822BA-A4B3-4BDE-BF93-16537CDDDC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97D3695-9752-4ADD-AAB8-C2104B2F3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70D9-9272-4D02-A5E5-A95491F1193A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0091252-7F2C-4953-A0D0-1DE26EC3F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CB86192-6127-4DA4-B5BF-147894335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7CBF-7172-4FA3-9962-3DDE632F7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67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6B210D-C0C3-4FD6-84FA-5FF198BA9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F392E51-74F1-4631-A2E2-07A2A0B768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3D76552-74BF-4294-A826-06ECB7A4F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70D9-9272-4D02-A5E5-A95491F1193A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6E4FA93-8F22-4A6B-B67C-A86C9FC2B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9ACF008-F0F4-40EB-9B25-5D9B6102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7CBF-7172-4FA3-9962-3DDE632F7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266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3C98C60-115A-4FC8-9D88-498FB0B1E2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FB330A6-05CA-4C6F-9C9B-0935A2664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E3D6B38-DE0C-4118-A2C0-23FDACFAA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70D9-9272-4D02-A5E5-A95491F1193A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152496-F6B8-408C-ACB7-76E24FBA4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E938DC2-47BE-4C02-BE1F-FD9CB1C4D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7CBF-7172-4FA3-9962-3DDE632F7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309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22A01B-13A2-4EFA-BACB-F5E459719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641" y="273629"/>
            <a:ext cx="10967040" cy="114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147CF0C-8AF0-4665-B8E6-EDDEEEF44C8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08641" y="6247376"/>
            <a:ext cx="2833920" cy="47237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11F490B-363B-4EBA-A0B9-04BCF17684D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170241" y="6247376"/>
            <a:ext cx="3859200" cy="47237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HD-TOP-Singapore-2009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F493173-A13C-423A-9C12-97D13A858DD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741761" y="6247376"/>
            <a:ext cx="2833920" cy="472370"/>
          </a:xfrm>
        </p:spPr>
        <p:txBody>
          <a:bodyPr/>
          <a:lstStyle>
            <a:lvl1pPr>
              <a:defRPr/>
            </a:lvl1pPr>
          </a:lstStyle>
          <a:p>
            <a:fld id="{A39A778B-9054-4FF3-9E9B-2B5295D1A0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1793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821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813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927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352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2312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2006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1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D49606-2782-4592-B8FB-D76EFF09D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3C14E1D-EB9D-4EE6-8528-6E64A20A2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720F76-1864-4DA7-8EF9-986B0D632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70D9-9272-4D02-A5E5-A95491F1193A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4DFEE79-D696-48C1-B76D-BE41E663F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913524A-3229-4F07-A1C8-52AF3F630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7CBF-7172-4FA3-9962-3DDE632F7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2498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478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8997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0115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42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0EF7F0-49B0-4EB3-8206-A303A1076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5EC2EB6-D4CD-4996-94E4-84A1EA60C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C155F7F-677C-4789-8229-F0057C391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70D9-9272-4D02-A5E5-A95491F1193A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80F1963-CF4A-4BD5-B27B-A5A845BBE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8291F5B-EAD7-492D-B59D-2AE34755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7CBF-7172-4FA3-9962-3DDE632F7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81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A6A792-AF58-4674-BC4D-5A0318ED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82293D-2932-493A-9E67-50C3CBFE1F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1C31B6D-8531-460B-ACCE-06E22CC81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AD5FDC2-561D-43EA-AE53-F9430AA27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70D9-9272-4D02-A5E5-A95491F1193A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DF34B25-AC50-4DCA-ABDC-3F8359D93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8E26EFE-C864-498E-8E4A-26CA13701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7CBF-7172-4FA3-9962-3DDE632F7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17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9E2EBB-FC89-4868-B53B-726FD683B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AAA68DC-E979-4D72-AD79-42DC57423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E16C475-8BD1-419F-BAC0-56F5ED43A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648A23D-C4D9-444E-A929-F64D63312D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65B22A6-A90B-47A8-8FED-C9B67B0320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C8F19E0-FE68-4D3C-A2D8-42C06CD8E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70D9-9272-4D02-A5E5-A95491F1193A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2CAE3C2-3700-4A42-A78C-2CB3D5B65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F7688A5-600D-4FAF-8F0B-3BF75F368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7CBF-7172-4FA3-9962-3DDE632F7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113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94FC9B-001E-4AB1-ABA8-16F6AC09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81FB203-1E1E-4CB6-9B37-953040F0F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70D9-9272-4D02-A5E5-A95491F1193A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949AC71-8E65-4BEA-8637-A9B477C19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6E53CBB-1110-4123-BC04-EC23929AC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7CBF-7172-4FA3-9962-3DDE632F7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64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DF7005F-B8BA-414A-BEE5-6F1630E95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70D9-9272-4D02-A5E5-A95491F1193A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9C9387C-B6F3-44CE-95C2-999E1255F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0046874-B2A7-4691-9E73-87E4EE33D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7CBF-7172-4FA3-9962-3DDE632F7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2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782617-B790-43EF-82DE-28A1E16D7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8D4B9E8-B422-4EA1-BDF4-7AF7F0D1C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A1C6B1D-6A51-445F-AA79-A5B005BE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0201129-5573-430E-B55E-E90E736B1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70D9-9272-4D02-A5E5-A95491F1193A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B994F72-7B77-41E5-9405-1DF8876F2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E0135F9-F03E-4646-81EB-910AE726D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7CBF-7172-4FA3-9962-3DDE632F7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97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F29794-87D4-4CC8-8D51-74BF9DB34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4225A82-9BCE-4231-8E84-A6261807EA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B1F5248-F790-40F4-953C-5FAB71CCF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655FB02-14DA-441F-A503-AEACD14C6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70D9-9272-4D02-A5E5-A95491F1193A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D95F4E9-C0A4-4FB1-B7EC-55815EBEB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9C5CC93-6EF8-42DA-8A88-D8D30D565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7CBF-7172-4FA3-9962-3DDE632F7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4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4DDBC19-403B-4CE4-9215-4CA344B46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F26C0E2-73D2-4F0D-94D0-3677EB572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8DFA210-54B8-4FF8-BD3C-04B901288B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E70D9-9272-4D02-A5E5-A95491F1193A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C989A56-4CBD-4321-89F0-CA826F1E17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17BD9CA-4311-4CCB-9CD9-B21D23FF96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F7CBF-7172-4FA3-9962-3DDE632F7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25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30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" name="Freeform: Shap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149722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266810" y="4682920"/>
            <a:ext cx="5925191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2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8C943BA5-A713-4C15-B307-CAA6CDB197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879" y="2245810"/>
            <a:ext cx="11690595" cy="1750441"/>
          </a:xfrm>
        </p:spPr>
        <p:txBody>
          <a:bodyPr>
            <a:noAutofit/>
          </a:bodyPr>
          <a:lstStyle/>
          <a:p>
            <a:pPr algn="just" hangingPunct="0">
              <a:spcAft>
                <a:spcPts val="0"/>
              </a:spcAft>
            </a:pPr>
            <a:r>
              <a:rPr lang="en-GB" sz="4000" dirty="0" err="1"/>
              <a:t>Rancangan</a:t>
            </a:r>
            <a:r>
              <a:rPr lang="en-GB" sz="4000" dirty="0"/>
              <a:t> Pendidikan di </a:t>
            </a:r>
            <a:r>
              <a:rPr lang="en-GB" sz="4000" dirty="0" err="1"/>
              <a:t>Bidang</a:t>
            </a:r>
            <a:r>
              <a:rPr lang="en-GB" sz="4000" dirty="0"/>
              <a:t> </a:t>
            </a:r>
            <a:r>
              <a:rPr lang="en-GB" sz="4000" dirty="0" err="1"/>
              <a:t>Psikiatri</a:t>
            </a:r>
            <a:r>
              <a:rPr lang="en-GB" sz="4000" dirty="0"/>
              <a:t> </a:t>
            </a:r>
            <a:r>
              <a:rPr lang="en-GB" sz="4000" dirty="0" err="1"/>
              <a:t>Komunitas</a:t>
            </a:r>
            <a:r>
              <a:rPr lang="en-GB" sz="4000" dirty="0"/>
              <a:t> </a:t>
            </a:r>
            <a:r>
              <a:rPr lang="en-GB" sz="4000" dirty="0" err="1"/>
              <a:t>bagi</a:t>
            </a:r>
            <a:r>
              <a:rPr lang="en-GB" sz="4000" dirty="0"/>
              <a:t> </a:t>
            </a:r>
            <a:r>
              <a:rPr lang="en-GB" sz="4000" dirty="0" err="1"/>
              <a:t>Peserta</a:t>
            </a:r>
            <a:r>
              <a:rPr lang="en-GB" sz="4000" dirty="0"/>
              <a:t> Program Pendidikan </a:t>
            </a:r>
            <a:r>
              <a:rPr lang="en-GB" sz="4000" dirty="0" err="1"/>
              <a:t>Dokter</a:t>
            </a:r>
            <a:r>
              <a:rPr lang="en-GB" sz="4000" dirty="0"/>
              <a:t> </a:t>
            </a:r>
            <a:r>
              <a:rPr lang="en-GB" sz="4000" dirty="0" err="1"/>
              <a:t>Spesialis</a:t>
            </a:r>
            <a:r>
              <a:rPr lang="en-GB" sz="4000" dirty="0"/>
              <a:t> </a:t>
            </a:r>
            <a:r>
              <a:rPr lang="en-GB" sz="4000" dirty="0" err="1"/>
              <a:t>Kedokteran</a:t>
            </a:r>
            <a:r>
              <a:rPr lang="en-GB" sz="4000" dirty="0"/>
              <a:t> Jiwa</a:t>
            </a:r>
            <a:endParaRPr lang="en-GB" sz="4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B40FCEDF-E7A6-4D63-966C-2D9C18EE5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17382"/>
            <a:ext cx="9144000" cy="702253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Dr. </a:t>
            </a:r>
            <a:r>
              <a:rPr lang="en-US" sz="1800" b="1" dirty="0" err="1"/>
              <a:t>Hervita</a:t>
            </a:r>
            <a:r>
              <a:rPr lang="en-US" sz="1800" b="1" dirty="0"/>
              <a:t> </a:t>
            </a:r>
            <a:r>
              <a:rPr lang="en-US" sz="1800" b="1" dirty="0" err="1"/>
              <a:t>Diatri</a:t>
            </a:r>
            <a:r>
              <a:rPr lang="en-US" sz="1800" b="1" dirty="0"/>
              <a:t>, </a:t>
            </a:r>
            <a:r>
              <a:rPr lang="en-US" sz="1800" b="1" dirty="0" err="1"/>
              <a:t>Sp.KJ</a:t>
            </a:r>
            <a:r>
              <a:rPr lang="en-US" sz="1800" b="1" dirty="0"/>
              <a:t>(K)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800" b="1" dirty="0">
                <a:latin typeface="Arial Narrow" panose="020B0606020202030204" pitchFamily="34" charset="0"/>
              </a:rPr>
              <a:t>Divisi </a:t>
            </a:r>
            <a:r>
              <a:rPr lang="en-US" sz="1800" b="1" dirty="0" err="1">
                <a:latin typeface="Arial Narrow" panose="020B0606020202030204" pitchFamily="34" charset="0"/>
              </a:rPr>
              <a:t>Psikiatri</a:t>
            </a:r>
            <a:r>
              <a:rPr lang="en-US" sz="1800" b="1" dirty="0">
                <a:latin typeface="Arial Narrow" panose="020B0606020202030204" pitchFamily="34" charset="0"/>
              </a:rPr>
              <a:t> </a:t>
            </a:r>
            <a:r>
              <a:rPr lang="en-US" sz="1800" b="1" dirty="0" err="1">
                <a:latin typeface="Arial Narrow" panose="020B0606020202030204" pitchFamily="34" charset="0"/>
              </a:rPr>
              <a:t>Komunitas</a:t>
            </a:r>
            <a:r>
              <a:rPr lang="en-US" sz="1800" b="1" dirty="0">
                <a:latin typeface="Arial Narrow" panose="020B0606020202030204" pitchFamily="34" charset="0"/>
              </a:rPr>
              <a:t>, </a:t>
            </a:r>
            <a:r>
              <a:rPr lang="en-US" sz="1800" b="1" dirty="0" err="1">
                <a:latin typeface="Arial Narrow" panose="020B0606020202030204" pitchFamily="34" charset="0"/>
              </a:rPr>
              <a:t>Departemen</a:t>
            </a:r>
            <a:r>
              <a:rPr lang="en-US" sz="1800" b="1" dirty="0">
                <a:latin typeface="Arial Narrow" panose="020B0606020202030204" pitchFamily="34" charset="0"/>
              </a:rPr>
              <a:t> </a:t>
            </a:r>
            <a:r>
              <a:rPr lang="en-US" sz="1800" b="1" dirty="0" err="1">
                <a:latin typeface="Arial Narrow" panose="020B0606020202030204" pitchFamily="34" charset="0"/>
              </a:rPr>
              <a:t>Psikiatri</a:t>
            </a:r>
            <a:r>
              <a:rPr lang="en-US" sz="1800" b="1" dirty="0">
                <a:latin typeface="Arial Narrow" panose="020B0606020202030204" pitchFamily="34" charset="0"/>
              </a:rPr>
              <a:t> FKUI</a:t>
            </a:r>
            <a:endParaRPr lang="en-US" sz="1400" dirty="0">
              <a:latin typeface="Arial Narrow" panose="020B0606020202030204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="" xmlns:a16="http://schemas.microsoft.com/office/drawing/2014/main" id="{FA0070CB-A7DE-4674-BB83-1574E7F1D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72615" t="20204" r="16673" b="54543"/>
          <a:stretch>
            <a:fillRect/>
          </a:stretch>
        </p:blipFill>
        <p:spPr bwMode="auto">
          <a:xfrm>
            <a:off x="10053140" y="208226"/>
            <a:ext cx="10414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RSCM.jpg">
            <a:extLst>
              <a:ext uri="{FF2B5EF4-FFF2-40B4-BE49-F238E27FC236}">
                <a16:creationId xmlns="" xmlns:a16="http://schemas.microsoft.com/office/drawing/2014/main" id="{F7E737F7-73C0-4D2C-BD8E-B45D263A33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43983" y1="66055" x2="43983" y2="66055"/>
                        <a14:foregroundMark x1="55187" y1="60550" x2="55187" y2="60550"/>
                        <a14:foregroundMark x1="70954" y1="58716" x2="70954" y2="58716"/>
                        <a14:foregroundMark x1="35685" y1="47706" x2="35685" y2="47706"/>
                        <a14:foregroundMark x1="26141" y1="54128" x2="26141" y2="54128"/>
                        <a14:foregroundMark x1="42324" y1="50459" x2="42324" y2="50459"/>
                        <a14:foregroundMark x1="48133" y1="40367" x2="48133" y2="40367"/>
                        <a14:foregroundMark x1="59751" y1="39450" x2="59751" y2="39450"/>
                        <a14:foregroundMark x1="75934" y1="66055" x2="75934" y2="66055"/>
                        <a14:foregroundMark x1="81328" y1="42202" x2="81328" y2="42202"/>
                        <a14:foregroundMark x1="46058" y1="51376" x2="46058" y2="51376"/>
                        <a14:foregroundMark x1="49378" y1="59633" x2="49378" y2="59633"/>
                        <a14:foregroundMark x1="47303" y1="66972" x2="47303" y2="66972"/>
                        <a14:foregroundMark x1="59336" y1="67890" x2="59336" y2="67890"/>
                        <a14:foregroundMark x1="64315" y1="65138" x2="64315" y2="65138"/>
                        <a14:foregroundMark x1="63071" y1="43119" x2="63071" y2="43119"/>
                        <a14:foregroundMark x1="70954" y1="48624" x2="70954" y2="48624"/>
                        <a14:foregroundMark x1="72614" y1="41284" x2="72614" y2="41284"/>
                        <a14:foregroundMark x1="74689" y1="55963" x2="74689" y2="55963"/>
                        <a14:foregroundMark x1="78838" y1="53211" x2="78838" y2="53211"/>
                        <a14:foregroundMark x1="82573" y1="55963" x2="82573" y2="55963"/>
                        <a14:foregroundMark x1="35685" y1="67890" x2="35685" y2="67890"/>
                        <a14:foregroundMark x1="32780" y1="60550" x2="32780" y2="60550"/>
                        <a14:foregroundMark x1="29876" y1="55046" x2="29876" y2="55046"/>
                        <a14:foregroundMark x1="91701" y1="37615" x2="91701" y2="37615"/>
                        <a14:foregroundMark x1="91701" y1="20183" x2="91701" y2="20183"/>
                        <a14:foregroundMark x1="29876" y1="42202" x2="29876" y2="42202"/>
                        <a14:foregroundMark x1="26141" y1="65138" x2="26141" y2="65138"/>
                        <a14:foregroundMark x1="93361" y1="29358" x2="93361" y2="29358"/>
                        <a14:foregroundMark x1="87552" y1="26606" x2="87552" y2="26606"/>
                        <a14:foregroundMark x1="97510" y1="25688" x2="97510" y2="25688"/>
                        <a14:foregroundMark x1="97510" y1="34862" x2="97510" y2="34862"/>
                        <a14:foregroundMark x1="87967" y1="34862" x2="87967" y2="34862"/>
                        <a14:foregroundMark x1="92946" y1="44037" x2="92946" y2="44037"/>
                        <a14:foregroundMark x1="55602" y1="47706" x2="55602" y2="47706"/>
                        <a14:foregroundMark x1="90456" y1="27523" x2="90456" y2="27523"/>
                        <a14:foregroundMark x1="85062" y1="34862" x2="85062" y2="34862"/>
                        <a14:foregroundMark x1="89627" y1="11927" x2="89627" y2="119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6109" y="551537"/>
            <a:ext cx="1800200" cy="928001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0E85DCCE-8C2F-4864-9020-A86BCE630E35}"/>
              </a:ext>
            </a:extLst>
          </p:cNvPr>
          <p:cNvGrpSpPr/>
          <p:nvPr/>
        </p:nvGrpSpPr>
        <p:grpSpPr>
          <a:xfrm>
            <a:off x="265880" y="5055565"/>
            <a:ext cx="5874803" cy="1122621"/>
            <a:chOff x="2886522" y="2698038"/>
            <a:chExt cx="6172446" cy="1782170"/>
          </a:xfrm>
        </p:grpSpPr>
        <p:pic>
          <p:nvPicPr>
            <p:cNvPr id="15" name="Picture 14">
              <a:extLst>
                <a:ext uri="{FF2B5EF4-FFF2-40B4-BE49-F238E27FC236}">
                  <a16:creationId xmlns="" xmlns:a16="http://schemas.microsoft.com/office/drawing/2014/main" id="{D8393D2B-204D-49C4-BB4B-98D55132AF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6522" y="2708920"/>
              <a:ext cx="2448272" cy="177128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3">
              <a:extLst>
                <a:ext uri="{FF2B5EF4-FFF2-40B4-BE49-F238E27FC236}">
                  <a16:creationId xmlns="" xmlns:a16="http://schemas.microsoft.com/office/drawing/2014/main" id="{10272016-8C98-400C-A55F-4CC066E827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6351" y="2698038"/>
              <a:ext cx="3772617" cy="177128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89291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AA1CDC-FA39-4F9A-9220-9995584D1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25563"/>
          </a:xfrm>
        </p:spPr>
        <p:txBody>
          <a:bodyPr/>
          <a:lstStyle/>
          <a:p>
            <a:r>
              <a:rPr lang="en-GB" dirty="0" err="1"/>
              <a:t>Penempatan</a:t>
            </a:r>
            <a:r>
              <a:rPr lang="en-GB" dirty="0"/>
              <a:t> </a:t>
            </a:r>
            <a:r>
              <a:rPr lang="en-GB" dirty="0" err="1" smtClean="0"/>
              <a:t>Pendidikan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8F51F80-CDBC-4A07-B7F0-91CE2A5F0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2218"/>
            <a:ext cx="10619509" cy="547254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d-ID" b="1" dirty="0"/>
              <a:t>Tujuan Pembelajaran: </a:t>
            </a:r>
            <a:endParaRPr lang="en-GB" dirty="0"/>
          </a:p>
          <a:p>
            <a:pPr marL="0" indent="0">
              <a:buNone/>
            </a:pPr>
            <a:r>
              <a:rPr lang="id-ID" dirty="0"/>
              <a:t>Setelah menjalani modul ini, diharapkan peserta didik mampu:</a:t>
            </a:r>
            <a:endParaRPr lang="en-GB" dirty="0"/>
          </a:p>
          <a:p>
            <a:pPr lvl="0"/>
            <a:r>
              <a:rPr lang="id-ID" dirty="0"/>
              <a:t>Melakukan </a:t>
            </a:r>
            <a:r>
              <a:rPr lang="id-ID" b="1" dirty="0"/>
              <a:t>pendekatan psikiatri komunitas sehingga di dalam penanganan permasalahan kesehatan jiwa dan pasien dengan gangguan jiwa </a:t>
            </a:r>
            <a:r>
              <a:rPr lang="id-ID" dirty="0"/>
              <a:t>tidak hanya menggunakan pendekatan deskriptif-fenomenologik (model medik) untuk mendapatkan permasalahan, menegakkan diagnosis maupun memberikan terapi. </a:t>
            </a:r>
            <a:endParaRPr lang="en-GB" dirty="0"/>
          </a:p>
          <a:p>
            <a:pPr lvl="0"/>
            <a:r>
              <a:rPr lang="id-ID" dirty="0"/>
              <a:t>Memahami memahami </a:t>
            </a:r>
            <a:r>
              <a:rPr lang="id-ID" b="1" dirty="0"/>
              <a:t>problem manusia seutuhnya </a:t>
            </a:r>
            <a:r>
              <a:rPr lang="id-ID" dirty="0"/>
              <a:t>di tengah masyarakat dengan latar belakang budayanya yang spesifik.</a:t>
            </a:r>
            <a:endParaRPr lang="en-GB" dirty="0"/>
          </a:p>
          <a:p>
            <a:pPr lvl="0"/>
            <a:r>
              <a:rPr lang="id-ID" dirty="0"/>
              <a:t>Memahami:</a:t>
            </a:r>
            <a:endParaRPr lang="en-GB" dirty="0"/>
          </a:p>
          <a:p>
            <a:pPr marL="720725" lvl="0" indent="-457200"/>
            <a:r>
              <a:rPr lang="id-ID" sz="2600" dirty="0"/>
              <a:t>Dasar permasal</a:t>
            </a:r>
            <a:r>
              <a:rPr lang="en-US" sz="2600" dirty="0"/>
              <a:t>a</a:t>
            </a:r>
            <a:r>
              <a:rPr lang="id-ID" sz="2600" dirty="0"/>
              <a:t>han kesehatan jiwa</a:t>
            </a:r>
            <a:r>
              <a:rPr lang="en-US" sz="2600" dirty="0"/>
              <a:t>, </a:t>
            </a:r>
            <a:endParaRPr lang="en-GB" sz="2600" dirty="0"/>
          </a:p>
          <a:p>
            <a:pPr marL="720725" lvl="0" indent="-457200"/>
            <a:r>
              <a:rPr lang="en-US" sz="2600" dirty="0" err="1"/>
              <a:t>Sistem</a:t>
            </a:r>
            <a:r>
              <a:rPr lang="en-US" sz="2600" dirty="0"/>
              <a:t> </a:t>
            </a:r>
            <a:r>
              <a:rPr lang="en-US" sz="2600" dirty="0" err="1"/>
              <a:t>kesehatan</a:t>
            </a:r>
            <a:r>
              <a:rPr lang="en-US" sz="2600" dirty="0"/>
              <a:t> </a:t>
            </a:r>
            <a:r>
              <a:rPr lang="en-US" sz="2600" dirty="0" err="1"/>
              <a:t>jiwa</a:t>
            </a:r>
            <a:r>
              <a:rPr lang="en-US" sz="2600" dirty="0"/>
              <a:t>, </a:t>
            </a:r>
            <a:endParaRPr lang="en-GB" sz="2600" dirty="0"/>
          </a:p>
          <a:p>
            <a:pPr marL="720725" lvl="0" indent="-457200"/>
            <a:r>
              <a:rPr lang="id-ID" sz="2600" dirty="0"/>
              <a:t>P</a:t>
            </a:r>
            <a:r>
              <a:rPr lang="en-US" sz="2600" dirty="0" err="1"/>
              <a:t>rogram</a:t>
            </a:r>
            <a:r>
              <a:rPr lang="en-US" sz="2600" dirty="0"/>
              <a:t>-program </a:t>
            </a:r>
            <a:r>
              <a:rPr lang="en-US" sz="2600" dirty="0" err="1"/>
              <a:t>kesehatan</a:t>
            </a:r>
            <a:r>
              <a:rPr lang="en-US" sz="2600" dirty="0"/>
              <a:t> </a:t>
            </a:r>
            <a:r>
              <a:rPr lang="en-US" sz="2600" dirty="0" err="1"/>
              <a:t>jiwa</a:t>
            </a:r>
            <a:r>
              <a:rPr lang="en-US" sz="2600" dirty="0"/>
              <a:t>, </a:t>
            </a:r>
            <a:endParaRPr lang="en-GB" sz="2600" dirty="0"/>
          </a:p>
          <a:p>
            <a:pPr marL="720725" lvl="0" indent="-457200"/>
            <a:r>
              <a:rPr lang="id-ID" sz="2600" dirty="0"/>
              <a:t>P</a:t>
            </a:r>
            <a:r>
              <a:rPr lang="en-US" sz="2600" dirty="0" err="1"/>
              <a:t>eran</a:t>
            </a:r>
            <a:r>
              <a:rPr lang="en-US" sz="2600" dirty="0"/>
              <a:t> </a:t>
            </a:r>
            <a:r>
              <a:rPr lang="en-US" sz="2600" dirty="0" err="1"/>
              <a:t>keluarga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tata</a:t>
            </a:r>
            <a:r>
              <a:rPr lang="en-US" sz="2600" dirty="0"/>
              <a:t> </a:t>
            </a:r>
            <a:r>
              <a:rPr lang="en-US" sz="2600" dirty="0" err="1"/>
              <a:t>laksana</a:t>
            </a:r>
            <a:r>
              <a:rPr lang="en-US" sz="2600" dirty="0"/>
              <a:t> </a:t>
            </a:r>
            <a:r>
              <a:rPr lang="en-US" sz="2600" dirty="0" err="1"/>
              <a:t>gangguan</a:t>
            </a:r>
            <a:r>
              <a:rPr lang="en-US" sz="2600" dirty="0"/>
              <a:t> </a:t>
            </a:r>
            <a:r>
              <a:rPr lang="en-US" sz="2600" dirty="0" err="1"/>
              <a:t>jiwa</a:t>
            </a:r>
            <a:r>
              <a:rPr lang="en-US" sz="2600" dirty="0"/>
              <a:t>, </a:t>
            </a:r>
            <a:endParaRPr lang="en-GB" sz="2600" dirty="0"/>
          </a:p>
          <a:p>
            <a:pPr marL="720725" lvl="0" indent="-457200"/>
            <a:r>
              <a:rPr lang="id-ID" sz="2600" dirty="0"/>
              <a:t>K</a:t>
            </a:r>
            <a:r>
              <a:rPr lang="en-US" sz="2600" dirty="0" err="1"/>
              <a:t>arakteristik</a:t>
            </a:r>
            <a:r>
              <a:rPr lang="en-US" sz="2600" dirty="0"/>
              <a:t> </a:t>
            </a:r>
            <a:r>
              <a:rPr lang="en-US" sz="2600" dirty="0" err="1"/>
              <a:t>kesehatan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populasi</a:t>
            </a:r>
            <a:r>
              <a:rPr lang="en-US" sz="2600" dirty="0"/>
              <a:t> </a:t>
            </a:r>
            <a:r>
              <a:rPr lang="en-US" sz="2600" dirty="0" err="1"/>
              <a:t>masyarakat</a:t>
            </a:r>
            <a:r>
              <a:rPr lang="en-US" sz="2600" dirty="0"/>
              <a:t> urban. </a:t>
            </a:r>
            <a:endParaRPr lang="en-GB" sz="2600" dirty="0"/>
          </a:p>
          <a:p>
            <a:pPr lvl="0"/>
            <a:r>
              <a:rPr lang="id-ID" dirty="0"/>
              <a:t>Menggunakan pengetahuannya tersebut dalam menyimpulkan hasil pemeriksaan pasien / masyarakat dan menerapkannya dalam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 di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id-ID" dirty="0"/>
              <a:t> masyarakat melalui </a:t>
            </a:r>
            <a:r>
              <a:rPr lang="id-ID" b="1" dirty="0"/>
              <a:t>penyusunan program kesehatan jiwa</a:t>
            </a:r>
            <a:r>
              <a:rPr lang="id-ID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3466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AA1CDC-FA39-4F9A-9220-9995584D1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25563"/>
          </a:xfrm>
        </p:spPr>
        <p:txBody>
          <a:bodyPr/>
          <a:lstStyle/>
          <a:p>
            <a:r>
              <a:rPr lang="en-GB" dirty="0" err="1"/>
              <a:t>Penempatan</a:t>
            </a:r>
            <a:r>
              <a:rPr lang="en-GB" dirty="0"/>
              <a:t> </a:t>
            </a:r>
            <a:r>
              <a:rPr lang="en-GB" dirty="0" err="1" smtClean="0"/>
              <a:t>Pendidikan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8F51F80-CDBC-4A07-B7F0-91CE2A5F0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2218"/>
            <a:ext cx="10619509" cy="547254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d-ID" b="1" dirty="0"/>
              <a:t>Tujuan Khusus (Sasaran Pembelajaran):</a:t>
            </a:r>
            <a:endParaRPr lang="en-GB" dirty="0"/>
          </a:p>
          <a:p>
            <a:pPr marL="0" indent="0">
              <a:buNone/>
            </a:pPr>
            <a:r>
              <a:rPr lang="id-ID" dirty="0"/>
              <a:t>Sesudah menyelesaikan modul ini peserta didik diharapkan mampu: </a:t>
            </a:r>
            <a:endParaRPr lang="en-GB" dirty="0"/>
          </a:p>
          <a:p>
            <a:pPr lvl="0"/>
            <a:r>
              <a:rPr lang="id-ID" dirty="0"/>
              <a:t>Memahami dan mengenali berbagai </a:t>
            </a:r>
            <a:r>
              <a:rPr lang="id-ID" b="1" dirty="0"/>
              <a:t>masalah kesehatan jiwa </a:t>
            </a:r>
            <a:r>
              <a:rPr lang="id-ID" dirty="0"/>
              <a:t>di dunia, regional, dan nasional.</a:t>
            </a:r>
            <a:endParaRPr lang="en-GB" dirty="0"/>
          </a:p>
          <a:p>
            <a:pPr lvl="0"/>
            <a:r>
              <a:rPr lang="id-ID" dirty="0"/>
              <a:t>Memahami dan mengenali </a:t>
            </a:r>
            <a:r>
              <a:rPr lang="id-ID" b="1" dirty="0"/>
              <a:t>kekhususan masyarakat </a:t>
            </a:r>
            <a:r>
              <a:rPr lang="id-ID" b="1" i="1" dirty="0"/>
              <a:t>urban, rural,</a:t>
            </a:r>
            <a:r>
              <a:rPr lang="id-ID" b="1" dirty="0"/>
              <a:t> dan </a:t>
            </a:r>
            <a:r>
              <a:rPr lang="id-ID" b="1" i="1" dirty="0"/>
              <a:t>remote</a:t>
            </a:r>
            <a:r>
              <a:rPr lang="id-ID" b="1" dirty="0"/>
              <a:t> </a:t>
            </a:r>
            <a:r>
              <a:rPr lang="id-ID" dirty="0"/>
              <a:t>di Indonesia (demografi, potensi dan tantangan /hambatan pembangunan kesehatan jiwa di masing-masing area).</a:t>
            </a:r>
            <a:endParaRPr lang="en-GB" dirty="0"/>
          </a:p>
          <a:p>
            <a:pPr lvl="0"/>
            <a:r>
              <a:rPr lang="id-ID" dirty="0"/>
              <a:t>Memahami </a:t>
            </a:r>
            <a:r>
              <a:rPr lang="id-ID" b="1" dirty="0"/>
              <a:t>regulasi, kebijakan, dan sistem pembiayaan </a:t>
            </a:r>
            <a:r>
              <a:rPr lang="id-ID" dirty="0"/>
              <a:t>di bidang kesehatan jiwa di Indonesia.</a:t>
            </a:r>
            <a:endParaRPr lang="en-GB" dirty="0"/>
          </a:p>
          <a:p>
            <a:pPr lvl="0"/>
            <a:r>
              <a:rPr lang="id-ID" dirty="0"/>
              <a:t>Memahami </a:t>
            </a:r>
            <a:r>
              <a:rPr lang="id-ID" b="1" dirty="0"/>
              <a:t>sistem layanan kesehatan </a:t>
            </a:r>
            <a:r>
              <a:rPr lang="id-ID" dirty="0"/>
              <a:t>(primer, sekunder, tersier), sistem rujukan, infrastruktur, kebutuhan layanan dan layanan yang telah dan dapat dikembangkan, tantangan pengembangan layanan.</a:t>
            </a:r>
            <a:endParaRPr lang="en-GB" dirty="0"/>
          </a:p>
          <a:p>
            <a:pPr lvl="0"/>
            <a:r>
              <a:rPr lang="id-ID" dirty="0"/>
              <a:t>Memahami perlunya dan bagaimana melakukan </a:t>
            </a:r>
            <a:r>
              <a:rPr lang="id-ID" b="1" dirty="0"/>
              <a:t>advokasi, pengembangan kolaborasi dan kerjasama integratif </a:t>
            </a:r>
            <a:r>
              <a:rPr lang="id-ID" dirty="0"/>
              <a:t>dengan semua pemangku kepentingan (</a:t>
            </a:r>
            <a:r>
              <a:rPr lang="id-ID" i="1" dirty="0"/>
              <a:t>stakeholders</a:t>
            </a:r>
            <a:r>
              <a:rPr lang="id-ID" dirty="0"/>
              <a:t>) di bidang kesehatan jiwa</a:t>
            </a:r>
            <a:r>
              <a:rPr lang="en-US" dirty="0"/>
              <a:t>.</a:t>
            </a:r>
            <a:endParaRPr lang="en-GB" dirty="0"/>
          </a:p>
          <a:p>
            <a:pPr lvl="0"/>
            <a:r>
              <a:rPr lang="id-ID" dirty="0"/>
              <a:t>Memahami mengetahui berbagai macam </a:t>
            </a:r>
            <a:r>
              <a:rPr lang="id-ID" b="1" dirty="0"/>
              <a:t>upaya kesehatan </a:t>
            </a:r>
            <a:r>
              <a:rPr lang="id-ID" dirty="0"/>
              <a:t>mulai dari prevensi dan promosi hingga rehabilitasi.</a:t>
            </a:r>
            <a:endParaRPr lang="en-GB" dirty="0"/>
          </a:p>
          <a:p>
            <a:pPr lvl="0"/>
            <a:r>
              <a:rPr lang="id-ID" dirty="0"/>
              <a:t>Menyusun </a:t>
            </a:r>
            <a:r>
              <a:rPr lang="id-ID" b="1" dirty="0"/>
              <a:t>program kesehatan jiwa</a:t>
            </a:r>
            <a:r>
              <a:rPr lang="id-ID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744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AA1CDC-FA39-4F9A-9220-9995584D1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25563"/>
          </a:xfrm>
        </p:spPr>
        <p:txBody>
          <a:bodyPr/>
          <a:lstStyle/>
          <a:p>
            <a:r>
              <a:rPr lang="en-GB" dirty="0" err="1"/>
              <a:t>Penempatan</a:t>
            </a:r>
            <a:r>
              <a:rPr lang="en-GB" dirty="0"/>
              <a:t> </a:t>
            </a:r>
            <a:r>
              <a:rPr lang="en-GB" dirty="0" err="1" smtClean="0"/>
              <a:t>Pendidikan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8F51F80-CDBC-4A07-B7F0-91CE2A5F0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874"/>
            <a:ext cx="10619509" cy="5153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q-AL" sz="2000" b="1" dirty="0"/>
              <a:t>Tujuan Pembelajaran</a:t>
            </a:r>
            <a:r>
              <a:rPr lang="id-ID" sz="2000" b="1" dirty="0"/>
              <a:t>:</a:t>
            </a:r>
            <a:endParaRPr lang="en-GB" sz="2000" dirty="0"/>
          </a:p>
          <a:p>
            <a:pPr marL="0" indent="0">
              <a:buNone/>
            </a:pPr>
            <a:r>
              <a:rPr lang="id-ID" sz="2000" dirty="0"/>
              <a:t>Setelah menyelesaikan modul ini diharapkan peserta didik mampu:</a:t>
            </a:r>
            <a:endParaRPr lang="en-GB" sz="2000" dirty="0"/>
          </a:p>
          <a:p>
            <a:pPr lvl="0"/>
            <a:r>
              <a:rPr lang="id-ID" sz="2000" dirty="0"/>
              <a:t>Menggunakan </a:t>
            </a:r>
            <a:r>
              <a:rPr lang="sq-AL" sz="2000" dirty="0"/>
              <a:t>pendekatan Psikiatri Komunitas dalam </a:t>
            </a:r>
            <a:r>
              <a:rPr lang="id-ID" sz="2000" dirty="0"/>
              <a:t>manajemen </a:t>
            </a:r>
            <a:r>
              <a:rPr lang="sq-AL" sz="2000" dirty="0"/>
              <a:t>permasalahan kesehatan jiwa dan pasien dengan </a:t>
            </a:r>
            <a:r>
              <a:rPr lang="id-ID" sz="2000" dirty="0"/>
              <a:t>g</a:t>
            </a:r>
            <a:r>
              <a:rPr lang="sq-AL" sz="2000" dirty="0"/>
              <a:t>angguan </a:t>
            </a:r>
            <a:r>
              <a:rPr lang="id-ID" sz="2000" dirty="0"/>
              <a:t>j</a:t>
            </a:r>
            <a:r>
              <a:rPr lang="sq-AL" sz="2000" dirty="0"/>
              <a:t>iwa </a:t>
            </a:r>
            <a:r>
              <a:rPr lang="id-ID" sz="2000" dirty="0"/>
              <a:t>dengan lebih komprehensif, tidak hanya menggunakan </a:t>
            </a:r>
            <a:r>
              <a:rPr lang="sq-AL" sz="2000" dirty="0"/>
              <a:t>pendekatan deskriptif-fenomenologik (model medik) untuk mendapatkan permasalahan, menegakkan diagnosis maupun memberikan terapi. </a:t>
            </a:r>
            <a:endParaRPr lang="en-GB" sz="2000" dirty="0"/>
          </a:p>
          <a:p>
            <a:pPr lvl="0"/>
            <a:r>
              <a:rPr lang="id-ID" sz="2000" dirty="0"/>
              <a:t>M</a:t>
            </a:r>
            <a:r>
              <a:rPr lang="sq-AL" sz="2000" dirty="0"/>
              <a:t>enerapkan dasar permasalahan kesehatan jiwa, sistem kesehatan jiwa, program-program kesehatan jiwa di masyarakat, peran keluarga dan lingkungan dalam tatalaksana gangguan jiwa, serta karakteristik kesehatan pada populasi masyarakat.</a:t>
            </a:r>
            <a:endParaRPr lang="en-GB" sz="2000" dirty="0"/>
          </a:p>
          <a:p>
            <a:pPr lvl="0"/>
            <a:r>
              <a:rPr lang="id-ID" sz="2000" dirty="0"/>
              <a:t>Mengaplikasikan </a:t>
            </a:r>
            <a:r>
              <a:rPr lang="sq-AL" sz="2000" dirty="0"/>
              <a:t>pengetahuan yang sudah diperoleh di semester 5 untuk menyimpulkan hasil pemeriksaan pasien/masyarakat dan menerapkannya dalam manajemen kesehatan jiwa di tingkat individu maupun masyarakat</a:t>
            </a:r>
            <a:r>
              <a:rPr lang="id-ID" sz="2000" dirty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23605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AA1CDC-FA39-4F9A-9220-9995584D1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25563"/>
          </a:xfrm>
        </p:spPr>
        <p:txBody>
          <a:bodyPr/>
          <a:lstStyle/>
          <a:p>
            <a:r>
              <a:rPr lang="en-GB" dirty="0" err="1"/>
              <a:t>Penempatan</a:t>
            </a:r>
            <a:r>
              <a:rPr lang="en-GB" dirty="0"/>
              <a:t> </a:t>
            </a:r>
            <a:r>
              <a:rPr lang="en-GB" dirty="0" err="1" smtClean="0"/>
              <a:t>Pendidikan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8F51F80-CDBC-4A07-B7F0-91CE2A5F0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7018"/>
            <a:ext cx="10619509" cy="51677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q-AL" sz="2000" b="1" dirty="0"/>
              <a:t>Tujuan Khusus (Sasaran Pembelajaran):</a:t>
            </a:r>
            <a:endParaRPr lang="en-GB" sz="2000" dirty="0"/>
          </a:p>
          <a:p>
            <a:pPr marL="0" indent="0">
              <a:buNone/>
            </a:pPr>
            <a:r>
              <a:rPr lang="sq-AL" sz="2000" dirty="0"/>
              <a:t>Se</a:t>
            </a:r>
            <a:r>
              <a:rPr lang="id-ID" sz="2000" dirty="0"/>
              <a:t>telah</a:t>
            </a:r>
            <a:r>
              <a:rPr lang="sq-AL" sz="2000" dirty="0"/>
              <a:t> menyelesaikan modul ini peserta didik diharapkan mampu: </a:t>
            </a:r>
            <a:endParaRPr lang="en-GB" sz="2000" dirty="0"/>
          </a:p>
          <a:p>
            <a:pPr lvl="0"/>
            <a:r>
              <a:rPr lang="id-ID" sz="2000" dirty="0"/>
              <a:t>Melakukan transfer pengetahuan kesehatan jiwa dalam aspek preventif, sampai dengan rehabilitatif kepada tenaga pemberi layanan kesehatan jiwa.</a:t>
            </a:r>
            <a:endParaRPr lang="en-GB" sz="2000" dirty="0"/>
          </a:p>
          <a:p>
            <a:pPr lvl="0"/>
            <a:r>
              <a:rPr lang="en-US" sz="2000" dirty="0" err="1"/>
              <a:t>Melaksanakan</a:t>
            </a:r>
            <a:r>
              <a:rPr lang="en-US" sz="2000" dirty="0"/>
              <a:t> </a:t>
            </a:r>
            <a:r>
              <a:rPr lang="sq-AL" sz="2000" dirty="0"/>
              <a:t>program penjangkauan kasus (</a:t>
            </a:r>
            <a:r>
              <a:rPr lang="sq-AL" sz="2000" i="1" dirty="0"/>
              <a:t>outreach</a:t>
            </a:r>
            <a:r>
              <a:rPr lang="sq-AL" sz="2000" dirty="0"/>
              <a:t>) di komunitas</a:t>
            </a:r>
            <a:r>
              <a:rPr lang="id-ID" sz="2000" dirty="0"/>
              <a:t>.</a:t>
            </a:r>
            <a:endParaRPr lang="en-GB" sz="2000" dirty="0"/>
          </a:p>
          <a:p>
            <a:pPr lvl="0"/>
            <a:r>
              <a:rPr lang="sq-AL" sz="2000" dirty="0"/>
              <a:t>Melakukan intervensi keluarga dan komunitas secara langsung melalui kegiatan kunjungan rumah, psikoedukasi, penyuluhan,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konseling</a:t>
            </a:r>
            <a:r>
              <a:rPr lang="sq-AL" sz="2000" dirty="0"/>
              <a:t> keluarga di komunitas</a:t>
            </a:r>
            <a:r>
              <a:rPr lang="id-ID" sz="2000" dirty="0"/>
              <a:t>.</a:t>
            </a:r>
            <a:endParaRPr lang="en-GB" sz="2000" dirty="0"/>
          </a:p>
          <a:p>
            <a:pPr lvl="0"/>
            <a:r>
              <a:rPr lang="en-US" sz="2000" dirty="0" err="1"/>
              <a:t>Melaksanakan</a:t>
            </a:r>
            <a:r>
              <a:rPr lang="sq-AL" sz="2000" dirty="0"/>
              <a:t> manajemen kasus di masyarakat</a:t>
            </a:r>
            <a:r>
              <a:rPr lang="id-ID" sz="2000" dirty="0"/>
              <a:t>.</a:t>
            </a:r>
            <a:endParaRPr lang="en-GB" sz="2000" dirty="0"/>
          </a:p>
          <a:p>
            <a:pPr lvl="0"/>
            <a:r>
              <a:rPr lang="en-US" sz="2000" dirty="0" err="1"/>
              <a:t>Melaksanakan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jiwa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populasi</a:t>
            </a:r>
            <a:r>
              <a:rPr lang="en-US" sz="2000" dirty="0"/>
              <a:t> </a:t>
            </a:r>
            <a:r>
              <a:rPr lang="en-US" sz="2000" dirty="0" err="1"/>
              <a:t>khusus</a:t>
            </a:r>
            <a:r>
              <a:rPr lang="en-US" sz="2000" dirty="0"/>
              <a:t> di </a:t>
            </a:r>
            <a:r>
              <a:rPr lang="en-US" sz="2000" dirty="0" err="1"/>
              <a:t>komunitas</a:t>
            </a:r>
            <a:r>
              <a:rPr lang="en-US" sz="2000" dirty="0"/>
              <a:t> </a:t>
            </a:r>
            <a:r>
              <a:rPr lang="en-US" sz="2000" dirty="0" err="1"/>
              <a:t>mulai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perencanaan</a:t>
            </a:r>
            <a:r>
              <a:rPr lang="en-US" sz="2000" dirty="0"/>
              <a:t>, </a:t>
            </a:r>
            <a:r>
              <a:rPr lang="en-US" sz="2000" dirty="0" err="1"/>
              <a:t>implementasi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evaluasi</a:t>
            </a:r>
            <a:r>
              <a:rPr lang="en-US" sz="2000" dirty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95609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ECE898-24F0-40F1-ADA1-5DF7DB101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Penilaian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3BB9E53-3C9F-4EF8-A2AC-1ADEE2291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Log </a:t>
            </a:r>
            <a:r>
              <a:rPr lang="en-GB" dirty="0" smtClean="0"/>
              <a:t>book</a:t>
            </a:r>
            <a:endParaRPr lang="en-GB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>
              <a:sym typeface="Wingdings" panose="05000000000000000000" pitchFamily="2" charset="2"/>
            </a:endParaRPr>
          </a:p>
          <a:p>
            <a:r>
              <a:rPr lang="en-GB" dirty="0">
                <a:sym typeface="Wingdings" panose="05000000000000000000" pitchFamily="2" charset="2"/>
              </a:rPr>
              <a:t>Journal reading</a:t>
            </a:r>
          </a:p>
          <a:p>
            <a:pPr marL="0" indent="0">
              <a:buNone/>
            </a:pPr>
            <a:endParaRPr lang="en-GB" dirty="0">
              <a:sym typeface="Wingdings" panose="05000000000000000000" pitchFamily="2" charset="2"/>
            </a:endParaRPr>
          </a:p>
          <a:p>
            <a:r>
              <a:rPr lang="en-GB" dirty="0">
                <a:sym typeface="Wingdings" panose="05000000000000000000" pitchFamily="2" charset="2"/>
              </a:rPr>
              <a:t>Proposal </a:t>
            </a:r>
            <a:r>
              <a:rPr lang="en-GB" dirty="0" err="1">
                <a:sym typeface="Wingdings" panose="05000000000000000000" pitchFamily="2" charset="2"/>
              </a:rPr>
              <a:t>dan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Laporan</a:t>
            </a:r>
            <a:r>
              <a:rPr lang="en-GB" dirty="0">
                <a:sym typeface="Wingdings" panose="05000000000000000000" pitchFamily="2" charset="2"/>
              </a:rPr>
              <a:t> Program</a:t>
            </a:r>
          </a:p>
          <a:p>
            <a:pPr marL="0" indent="0">
              <a:buNone/>
            </a:pPr>
            <a:endParaRPr lang="en-GB" dirty="0">
              <a:sym typeface="Wingdings" panose="05000000000000000000" pitchFamily="2" charset="2"/>
            </a:endParaRPr>
          </a:p>
          <a:p>
            <a:r>
              <a:rPr lang="en-GB" dirty="0" err="1">
                <a:sym typeface="Wingdings" panose="05000000000000000000" pitchFamily="2" charset="2"/>
              </a:rPr>
              <a:t>Pengumpulan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materi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edukasi</a:t>
            </a:r>
            <a:endParaRPr lang="en-GB" dirty="0">
              <a:sym typeface="Wingdings" panose="05000000000000000000" pitchFamily="2" charset="2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117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2A6D67-EFD6-4329-8982-D681B6415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Bentuk</a:t>
            </a:r>
            <a:r>
              <a:rPr lang="en-US" dirty="0"/>
              <a:t> Pendidikan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="" xmlns:a16="http://schemas.microsoft.com/office/drawing/2014/main" id="{170A1322-41B4-4266-9922-CEBDCFC74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7637"/>
            <a:ext cx="10515600" cy="540327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 dirty="0"/>
              <a:t>Secondary Consultation – clinical work</a:t>
            </a:r>
          </a:p>
          <a:p>
            <a:pPr>
              <a:spcAft>
                <a:spcPts val="600"/>
              </a:spcAft>
            </a:pPr>
            <a:r>
              <a:rPr lang="en-US" altLang="en-US" dirty="0" err="1"/>
              <a:t>Intervensi</a:t>
            </a:r>
            <a:r>
              <a:rPr lang="en-US" altLang="en-US" dirty="0"/>
              <a:t> </a:t>
            </a:r>
            <a:r>
              <a:rPr lang="en-US" altLang="en-US" dirty="0" err="1"/>
              <a:t>keluarga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komunitasIntervention</a:t>
            </a:r>
            <a:endParaRPr lang="en-US" altLang="en-US" dirty="0"/>
          </a:p>
          <a:p>
            <a:pPr>
              <a:spcAft>
                <a:spcPts val="600"/>
              </a:spcAft>
            </a:pPr>
            <a:r>
              <a:rPr lang="en-US" altLang="en-US" dirty="0"/>
              <a:t>Outreach program, Home visit, Home care</a:t>
            </a:r>
          </a:p>
          <a:p>
            <a:pPr>
              <a:spcAft>
                <a:spcPts val="600"/>
              </a:spcAft>
            </a:pPr>
            <a:r>
              <a:rPr lang="it-IT" altLang="en-US" dirty="0"/>
              <a:t>Pengembangan program</a:t>
            </a:r>
            <a:endParaRPr lang="en-US" altLang="en-US" dirty="0"/>
          </a:p>
          <a:p>
            <a:pPr>
              <a:spcAft>
                <a:spcPts val="600"/>
              </a:spcAft>
            </a:pPr>
            <a:r>
              <a:rPr lang="nb-NO" altLang="en-US" dirty="0"/>
              <a:t>Advokasi, kampanye, dan edukasi publik</a:t>
            </a:r>
          </a:p>
          <a:p>
            <a:pPr>
              <a:spcAft>
                <a:spcPts val="600"/>
              </a:spcAft>
            </a:pPr>
            <a:r>
              <a:rPr lang="en-US" altLang="en-US" dirty="0" err="1"/>
              <a:t>Sistem</a:t>
            </a:r>
            <a:r>
              <a:rPr lang="en-US" altLang="en-US" dirty="0"/>
              <a:t> </a:t>
            </a:r>
            <a:r>
              <a:rPr lang="en-US" altLang="en-US" dirty="0" err="1"/>
              <a:t>rujukan</a:t>
            </a:r>
            <a:r>
              <a:rPr lang="en-US" altLang="en-US" dirty="0"/>
              <a:t> </a:t>
            </a:r>
            <a:r>
              <a:rPr lang="en-US" altLang="en-US" dirty="0" err="1"/>
              <a:t>berjenjang</a:t>
            </a:r>
            <a:endParaRPr lang="en-US" altLang="en-US" dirty="0"/>
          </a:p>
          <a:p>
            <a:pPr>
              <a:spcAft>
                <a:spcPts val="600"/>
              </a:spcAft>
            </a:pPr>
            <a:r>
              <a:rPr lang="nb-NO" altLang="en-US" dirty="0"/>
              <a:t>Riset kesehatan jiwa</a:t>
            </a:r>
          </a:p>
          <a:p>
            <a:pPr>
              <a:spcAft>
                <a:spcPts val="600"/>
              </a:spcAft>
            </a:pPr>
            <a:r>
              <a:rPr lang="nb-NO" altLang="en-US" dirty="0"/>
              <a:t>Kesehatan jiwa urban</a:t>
            </a:r>
          </a:p>
          <a:p>
            <a:pPr>
              <a:spcAft>
                <a:spcPts val="600"/>
              </a:spcAft>
            </a:pPr>
            <a:r>
              <a:rPr lang="en-US" altLang="en-US" dirty="0" err="1"/>
              <a:t>Supervisi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monitoring</a:t>
            </a:r>
          </a:p>
          <a:p>
            <a:pPr>
              <a:spcAft>
                <a:spcPts val="600"/>
              </a:spcAft>
            </a:pPr>
            <a:endParaRPr lang="en-US" altLang="en-US" dirty="0"/>
          </a:p>
          <a:p>
            <a:pPr eaLnBrk="1" hangingPunct="1">
              <a:lnSpc>
                <a:spcPct val="15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0389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EAA3FB-949D-4106-8377-A7D0C6CEE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25563"/>
          </a:xfrm>
        </p:spPr>
        <p:txBody>
          <a:bodyPr/>
          <a:lstStyle/>
          <a:p>
            <a:pPr algn="ctr"/>
            <a:r>
              <a:rPr lang="en-GB" dirty="0" err="1"/>
              <a:t>Tempat</a:t>
            </a:r>
            <a:r>
              <a:rPr lang="en-GB" dirty="0"/>
              <a:t> </a:t>
            </a:r>
            <a:r>
              <a:rPr lang="en-GB" dirty="0" err="1"/>
              <a:t>Stase</a:t>
            </a:r>
            <a:endParaRPr lang="en-GB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="" xmlns:a16="http://schemas.microsoft.com/office/drawing/2014/main" id="{E97F42F5-D99D-42E9-95B2-EEEBD382FD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5763418"/>
              </p:ext>
            </p:extLst>
          </p:nvPr>
        </p:nvGraphicFramePr>
        <p:xfrm>
          <a:off x="669636" y="1325563"/>
          <a:ext cx="10852728" cy="5307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3090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08C933-C3B0-4A04-BCC2-412A216EB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Prinsip</a:t>
            </a:r>
            <a:r>
              <a:rPr lang="en-GB" dirty="0"/>
              <a:t>…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="" xmlns:a16="http://schemas.microsoft.com/office/drawing/2014/main" id="{55C9C765-BBC2-443B-BEEE-42DA6C8025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6859152"/>
              </p:ext>
            </p:extLst>
          </p:nvPr>
        </p:nvGraphicFramePr>
        <p:xfrm>
          <a:off x="1039091" y="1690690"/>
          <a:ext cx="10072255" cy="4723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6835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477962"/>
          </a:xfrm>
        </p:spPr>
        <p:txBody>
          <a:bodyPr>
            <a:noAutofit/>
          </a:bodyPr>
          <a:lstStyle/>
          <a:p>
            <a:r>
              <a:rPr lang="id-ID" sz="4000" b="1" dirty="0">
                <a:solidFill>
                  <a:schemeClr val="bg1"/>
                </a:solidFill>
              </a:rPr>
              <a:t>RENCANA STRATEGIK</a:t>
            </a:r>
            <a:r>
              <a:rPr lang="id-ID" sz="3600" b="1" dirty="0">
                <a:solidFill>
                  <a:schemeClr val="bg1"/>
                </a:solidFill>
              </a:rPr>
              <a:t/>
            </a:r>
            <a:br>
              <a:rPr lang="id-ID" sz="3600" b="1" dirty="0">
                <a:solidFill>
                  <a:schemeClr val="bg1"/>
                </a:solidFill>
              </a:rPr>
            </a:br>
            <a:r>
              <a:rPr lang="id-ID" sz="3600" b="1" dirty="0">
                <a:solidFill>
                  <a:schemeClr val="bg1"/>
                </a:solidFill>
              </a:rPr>
              <a:t>(RENSTRA-5</a:t>
            </a:r>
            <a:r>
              <a:rPr lang="en-US" sz="3600" b="1">
                <a:solidFill>
                  <a:schemeClr val="bg1"/>
                </a:solidFill>
              </a:rPr>
              <a:t> </a:t>
            </a:r>
            <a:r>
              <a:rPr lang="id-ID" sz="3600" b="1">
                <a:solidFill>
                  <a:schemeClr val="bg1"/>
                </a:solidFill>
              </a:rPr>
              <a:t>Tahun</a:t>
            </a:r>
            <a:r>
              <a:rPr lang="id-ID" sz="3600" b="1" dirty="0">
                <a:solidFill>
                  <a:schemeClr val="bg1"/>
                </a:solidFill>
              </a:rPr>
              <a:t>)</a:t>
            </a:r>
            <a:br>
              <a:rPr lang="id-ID" sz="3600" b="1" dirty="0">
                <a:solidFill>
                  <a:schemeClr val="bg1"/>
                </a:solidFill>
              </a:rPr>
            </a:br>
            <a:r>
              <a:rPr lang="id-ID" sz="2800" b="1" dirty="0">
                <a:solidFill>
                  <a:schemeClr val="bg1"/>
                </a:solidFill>
              </a:rPr>
              <a:t>SOLO KOTA SEHAT JIWA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758857"/>
              </p:ext>
            </p:extLst>
          </p:nvPr>
        </p:nvGraphicFramePr>
        <p:xfrm>
          <a:off x="609600" y="1828800"/>
          <a:ext cx="109728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658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>
                <a:solidFill>
                  <a:schemeClr val="bg1"/>
                </a:solidFill>
              </a:rPr>
              <a:t>TAHAP I</a:t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>PERSIAPAN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514350" indent="-514350" algn="r">
              <a:buAutoNum type="arabicPeriod"/>
            </a:pPr>
            <a:r>
              <a:rPr lang="id-ID" sz="2000" b="1" dirty="0">
                <a:solidFill>
                  <a:schemeClr val="bg1"/>
                </a:solidFill>
              </a:rPr>
              <a:t>PENGEMBANGAN SDM</a:t>
            </a:r>
          </a:p>
          <a:p>
            <a:pPr marL="514350" indent="-514350" algn="r">
              <a:buNone/>
            </a:pPr>
            <a:r>
              <a:rPr lang="id-ID" sz="2000" dirty="0">
                <a:solidFill>
                  <a:schemeClr val="bg1"/>
                </a:solidFill>
              </a:rPr>
              <a:t>-Kader kesehatan jiwa</a:t>
            </a:r>
          </a:p>
          <a:p>
            <a:pPr marL="514350" indent="-514350" algn="r">
              <a:buNone/>
            </a:pPr>
            <a:r>
              <a:rPr lang="id-ID" sz="2000" dirty="0">
                <a:solidFill>
                  <a:schemeClr val="bg1"/>
                </a:solidFill>
              </a:rPr>
              <a:t>-Calon Kapuskeswamas</a:t>
            </a:r>
          </a:p>
          <a:p>
            <a:pPr marL="514350" indent="-514350" algn="r">
              <a:buNone/>
            </a:pPr>
            <a:r>
              <a:rPr lang="id-ID" sz="2000" dirty="0">
                <a:solidFill>
                  <a:schemeClr val="bg1"/>
                </a:solidFill>
              </a:rPr>
              <a:t>-mahasiswa (koasisten dan psikologi)</a:t>
            </a:r>
          </a:p>
          <a:p>
            <a:pPr marL="514350" indent="-514350" algn="r">
              <a:buNone/>
            </a:pPr>
            <a:r>
              <a:rPr lang="id-ID" sz="2000" dirty="0">
                <a:solidFill>
                  <a:schemeClr val="bg1"/>
                </a:solidFill>
              </a:rPr>
              <a:t>-Administrasi Puskeswamas</a:t>
            </a:r>
          </a:p>
          <a:p>
            <a:pPr marL="514350" indent="-514350" algn="r">
              <a:buNone/>
            </a:pPr>
            <a:r>
              <a:rPr lang="id-ID" sz="2000" dirty="0">
                <a:solidFill>
                  <a:schemeClr val="bg1"/>
                </a:solidFill>
              </a:rPr>
              <a:t>-Modul Diklat Kader</a:t>
            </a:r>
          </a:p>
          <a:p>
            <a:pPr marL="514350" indent="-514350" algn="r">
              <a:buNone/>
            </a:pPr>
            <a:r>
              <a:rPr lang="id-ID" sz="2000" dirty="0">
                <a:solidFill>
                  <a:schemeClr val="bg1"/>
                </a:solidFill>
              </a:rPr>
              <a:t>-Modul Promosi</a:t>
            </a:r>
          </a:p>
          <a:p>
            <a:pPr marL="514350" indent="-514350" algn="r">
              <a:buNone/>
            </a:pPr>
            <a:r>
              <a:rPr lang="id-ID" sz="2000" dirty="0">
                <a:solidFill>
                  <a:schemeClr val="bg1"/>
                </a:solidFill>
              </a:rPr>
              <a:t>-Modul Prevensi</a:t>
            </a:r>
          </a:p>
          <a:p>
            <a:pPr marL="514350" indent="-514350" algn="r">
              <a:buNone/>
            </a:pPr>
            <a:r>
              <a:rPr lang="id-ID" sz="2000" dirty="0">
                <a:solidFill>
                  <a:schemeClr val="bg1"/>
                </a:solidFill>
              </a:rPr>
              <a:t>-Modul Jaringan rujukan keswamas</a:t>
            </a:r>
          </a:p>
          <a:p>
            <a:pPr marL="514350" indent="-514350" algn="r">
              <a:buNone/>
            </a:pPr>
            <a:r>
              <a:rPr lang="id-ID" sz="2000" dirty="0">
                <a:solidFill>
                  <a:schemeClr val="bg1"/>
                </a:solidFill>
              </a:rPr>
              <a:t>-pengembangan instrumen penilaian kegiatan, program, dan sistem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d-ID" b="1" dirty="0">
                <a:solidFill>
                  <a:schemeClr val="bg1"/>
                </a:solidFill>
              </a:rPr>
              <a:t>2. JARINGAN RUJUKAN KESWAMAS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-masyarakat/kader keswamas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-Puskeswamas (Kelurahan)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-Puskesmas (Kecamatan)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-Psikiatri RSDM (Kota)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-RS Jiwa (Kota/Provinsi)</a:t>
            </a:r>
          </a:p>
          <a:p>
            <a:pPr marL="0">
              <a:spcBef>
                <a:spcPts val="0"/>
              </a:spcBef>
              <a:buNone/>
            </a:pPr>
            <a:r>
              <a:rPr lang="id-ID" b="1" dirty="0">
                <a:solidFill>
                  <a:schemeClr val="bg1"/>
                </a:solidFill>
              </a:rPr>
              <a:t>3. PUSKESWAMAS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-Kapuskeswamas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-Administrasi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-Mahasiswa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-Kader keswamas</a:t>
            </a:r>
          </a:p>
        </p:txBody>
      </p:sp>
    </p:spTree>
    <p:extLst>
      <p:ext uri="{BB962C8B-B14F-4D97-AF65-F5344CB8AC3E}">
        <p14:creationId xmlns:p14="http://schemas.microsoft.com/office/powerpoint/2010/main" val="407491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Standar</a:t>
            </a:r>
            <a:r>
              <a:rPr lang="en-GB" dirty="0"/>
              <a:t> </a:t>
            </a:r>
            <a:r>
              <a:rPr lang="en-GB" dirty="0" err="1"/>
              <a:t>Kurikulum</a:t>
            </a:r>
            <a:r>
              <a:rPr lang="en-GB" dirty="0"/>
              <a:t> Pendidikan </a:t>
            </a:r>
            <a:r>
              <a:rPr lang="en-GB" dirty="0" err="1"/>
              <a:t>Psikiatri</a:t>
            </a:r>
            <a:r>
              <a:rPr lang="en-GB" dirty="0"/>
              <a:t> di Indonesia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170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>
                <a:solidFill>
                  <a:schemeClr val="bg1"/>
                </a:solidFill>
              </a:rPr>
              <a:t>TAHAP II</a:t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>PELAKSANAAN AWAL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r">
              <a:buAutoNum type="arabicPeriod"/>
            </a:pPr>
            <a:r>
              <a:rPr lang="en-US" sz="3200" b="1" dirty="0">
                <a:solidFill>
                  <a:schemeClr val="bg1"/>
                </a:solidFill>
              </a:rPr>
              <a:t>PROGRAM</a:t>
            </a:r>
            <a:r>
              <a:rPr lang="id-ID" sz="3200" b="1" dirty="0">
                <a:solidFill>
                  <a:schemeClr val="bg1"/>
                </a:solidFill>
              </a:rPr>
              <a:t> PROMOSI</a:t>
            </a:r>
          </a:p>
          <a:p>
            <a:pPr marL="514350" indent="-514350" algn="r">
              <a:buNone/>
            </a:pPr>
            <a:r>
              <a:rPr lang="id-ID" sz="3200" dirty="0">
                <a:solidFill>
                  <a:schemeClr val="bg1"/>
                </a:solidFill>
              </a:rPr>
              <a:t>-h</a:t>
            </a:r>
            <a:r>
              <a:rPr lang="en-US" sz="3200" dirty="0" err="1">
                <a:solidFill>
                  <a:schemeClr val="bg1"/>
                </a:solidFill>
              </a:rPr>
              <a:t>i</a:t>
            </a:r>
            <a:r>
              <a:rPr lang="id-ID" sz="3200" dirty="0">
                <a:solidFill>
                  <a:schemeClr val="bg1"/>
                </a:solidFill>
              </a:rPr>
              <a:t>giene</a:t>
            </a:r>
            <a:r>
              <a:rPr lang="en-US" sz="3200" dirty="0">
                <a:solidFill>
                  <a:schemeClr val="bg1"/>
                </a:solidFill>
              </a:rPr>
              <a:t> mental/</a:t>
            </a:r>
            <a:r>
              <a:rPr lang="id-ID" sz="3200" dirty="0">
                <a:solidFill>
                  <a:schemeClr val="bg1"/>
                </a:solidFill>
              </a:rPr>
              <a:t> kesehatan jiwa</a:t>
            </a:r>
            <a:r>
              <a:rPr lang="en-US" sz="3200" dirty="0">
                <a:solidFill>
                  <a:schemeClr val="bg1"/>
                </a:solidFill>
              </a:rPr>
              <a:t> individual</a:t>
            </a:r>
            <a:endParaRPr lang="id-ID" sz="3200" dirty="0">
              <a:solidFill>
                <a:schemeClr val="bg1"/>
              </a:solidFill>
            </a:endParaRPr>
          </a:p>
          <a:p>
            <a:pPr marL="514350" indent="-514350" algn="r">
              <a:buNone/>
            </a:pPr>
            <a:r>
              <a:rPr lang="id-ID" sz="3200" dirty="0">
                <a:solidFill>
                  <a:schemeClr val="bg1"/>
                </a:solidFill>
              </a:rPr>
              <a:t>-pola hidup sehat jiwa</a:t>
            </a:r>
          </a:p>
          <a:p>
            <a:pPr marL="514350" indent="-514350" algn="r">
              <a:buNone/>
            </a:pPr>
            <a:r>
              <a:rPr lang="id-ID" sz="3200" dirty="0">
                <a:solidFill>
                  <a:schemeClr val="bg1"/>
                </a:solidFill>
              </a:rPr>
              <a:t>-kesehatan jiwa keluarga</a:t>
            </a:r>
          </a:p>
          <a:p>
            <a:pPr marL="514350" indent="-514350" algn="r">
              <a:buNone/>
            </a:pPr>
            <a:r>
              <a:rPr lang="id-ID" sz="3200" dirty="0">
                <a:solidFill>
                  <a:schemeClr val="bg1"/>
                </a:solidFill>
              </a:rPr>
              <a:t>-teknik komunikasi </a:t>
            </a:r>
            <a:r>
              <a:rPr lang="en-US" sz="3200" dirty="0" err="1">
                <a:solidFill>
                  <a:schemeClr val="bg1"/>
                </a:solidFill>
              </a:rPr>
              <a:t>efektif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id-ID" sz="3200" dirty="0">
                <a:solidFill>
                  <a:schemeClr val="bg1"/>
                </a:solidFill>
              </a:rPr>
              <a:t>sehat jiwa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b="1" dirty="0">
                <a:solidFill>
                  <a:schemeClr val="bg1"/>
                </a:solidFill>
              </a:rPr>
              <a:t>2. </a:t>
            </a:r>
            <a:r>
              <a:rPr lang="en-US" b="1" dirty="0">
                <a:solidFill>
                  <a:schemeClr val="bg1"/>
                </a:solidFill>
              </a:rPr>
              <a:t>PROGRA</a:t>
            </a:r>
            <a:r>
              <a:rPr lang="id-ID" b="1" dirty="0">
                <a:solidFill>
                  <a:schemeClr val="bg1"/>
                </a:solidFill>
              </a:rPr>
              <a:t>M PREVENSI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-pola asuh anak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-manajemen konflik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-manajemen stres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-pencegahan KDRT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-pencegahan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miras</a:t>
            </a:r>
            <a:r>
              <a:rPr lang="en-US" dirty="0">
                <a:solidFill>
                  <a:schemeClr val="bg1"/>
                </a:solidFill>
              </a:rPr>
              <a:t>,</a:t>
            </a:r>
            <a:r>
              <a:rPr lang="id-ID" dirty="0">
                <a:solidFill>
                  <a:schemeClr val="bg1"/>
                </a:solidFill>
              </a:rPr>
              <a:t> Narkoba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seks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bebas</a:t>
            </a:r>
            <a:endParaRPr lang="id-ID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id-ID" b="1" dirty="0">
                <a:solidFill>
                  <a:schemeClr val="bg1"/>
                </a:solidFill>
              </a:rPr>
              <a:t>3. OPERASIONALISASI RUJUKAN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-ceramah keswamas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-konsultasi/psikoedukasi</a:t>
            </a:r>
            <a:r>
              <a:rPr lang="en-US" dirty="0">
                <a:solidFill>
                  <a:schemeClr val="bg1"/>
                </a:solidFill>
              </a:rPr>
              <a:t>/  </a:t>
            </a:r>
          </a:p>
          <a:p>
            <a:pPr marL="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psikoterapi</a:t>
            </a:r>
            <a:endParaRPr lang="id-ID" dirty="0">
              <a:solidFill>
                <a:schemeClr val="bg1"/>
              </a:solidFill>
            </a:endParaRP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-survei keswamas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-rujukan </a:t>
            </a:r>
            <a:r>
              <a:rPr lang="id-ID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403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>
                <a:solidFill>
                  <a:schemeClr val="bg1"/>
                </a:solidFill>
              </a:rPr>
              <a:t/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>TAHAP III</a:t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>PELAKSANAAN LANJUT</a:t>
            </a:r>
            <a:br>
              <a:rPr lang="id-ID" b="1" dirty="0">
                <a:solidFill>
                  <a:schemeClr val="bg1"/>
                </a:solidFill>
              </a:rPr>
            </a:b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 algn="r">
              <a:buAutoNum type="arabicPeriod"/>
            </a:pPr>
            <a:r>
              <a:rPr lang="id-ID" b="1" dirty="0">
                <a:solidFill>
                  <a:schemeClr val="bg1"/>
                </a:solidFill>
              </a:rPr>
              <a:t>MONITORING</a:t>
            </a:r>
          </a:p>
          <a:p>
            <a:pPr marL="514350" indent="-514350" algn="r">
              <a:buNone/>
            </a:pPr>
            <a:r>
              <a:rPr lang="id-ID" dirty="0">
                <a:solidFill>
                  <a:schemeClr val="bg1"/>
                </a:solidFill>
              </a:rPr>
              <a:t>-supervisi kegiatan</a:t>
            </a:r>
          </a:p>
          <a:p>
            <a:pPr marL="514350" indent="-514350" algn="r">
              <a:buNone/>
            </a:pPr>
            <a:r>
              <a:rPr lang="id-ID" dirty="0">
                <a:solidFill>
                  <a:schemeClr val="bg1"/>
                </a:solidFill>
              </a:rPr>
              <a:t>-laporan dan presentasi kegiatan</a:t>
            </a:r>
          </a:p>
          <a:p>
            <a:pPr marL="514350" indent="-514350" algn="r">
              <a:buNone/>
            </a:pPr>
            <a:r>
              <a:rPr lang="id-ID" b="1" dirty="0">
                <a:solidFill>
                  <a:schemeClr val="bg1"/>
                </a:solidFill>
              </a:rPr>
              <a:t>2. EVALUASI</a:t>
            </a:r>
          </a:p>
          <a:p>
            <a:pPr marL="514350" indent="-514350" algn="r">
              <a:buNone/>
            </a:pPr>
            <a:r>
              <a:rPr lang="id-ID" dirty="0">
                <a:solidFill>
                  <a:schemeClr val="bg1"/>
                </a:solidFill>
              </a:rPr>
              <a:t>-penilaian kegiatan</a:t>
            </a:r>
          </a:p>
          <a:p>
            <a:pPr marL="514350" indent="-514350" algn="r">
              <a:buNone/>
            </a:pPr>
            <a:r>
              <a:rPr lang="id-ID" dirty="0">
                <a:solidFill>
                  <a:schemeClr val="bg1"/>
                </a:solidFill>
              </a:rPr>
              <a:t>-penilaian program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b="1" dirty="0">
                <a:solidFill>
                  <a:schemeClr val="bg1"/>
                </a:solidFill>
              </a:rPr>
              <a:t>3. PENGEMBANGAN DAN PERBAIKAN </a:t>
            </a:r>
            <a:r>
              <a:rPr lang="en-US" b="1" dirty="0">
                <a:solidFill>
                  <a:schemeClr val="bg1"/>
                </a:solidFill>
              </a:rPr>
              <a:t>PROGRA</a:t>
            </a:r>
            <a:r>
              <a:rPr lang="id-ID" b="1" dirty="0">
                <a:solidFill>
                  <a:schemeClr val="bg1"/>
                </a:solidFill>
              </a:rPr>
              <a:t>M PROMOSI DAN PREVENSI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-modul kegiatan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-instrumen penilaian</a:t>
            </a:r>
          </a:p>
          <a:p>
            <a:pPr>
              <a:buNone/>
            </a:pPr>
            <a:r>
              <a:rPr lang="id-ID" b="1" dirty="0">
                <a:solidFill>
                  <a:schemeClr val="bg1"/>
                </a:solidFill>
              </a:rPr>
              <a:t>4. PENGEMBANGAN DAN PERBAIKAN SISTEM RUJUKAN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-modul sistem rujukan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-instrumen penilaian rujukan</a:t>
            </a:r>
          </a:p>
        </p:txBody>
      </p:sp>
    </p:spTree>
    <p:extLst>
      <p:ext uri="{BB962C8B-B14F-4D97-AF65-F5344CB8AC3E}">
        <p14:creationId xmlns:p14="http://schemas.microsoft.com/office/powerpoint/2010/main" val="123450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>
                <a:solidFill>
                  <a:schemeClr val="bg1"/>
                </a:solidFill>
              </a:rPr>
              <a:t>TAHAP IV</a:t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>PEMANTAPAN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 algn="r">
              <a:buAutoNum type="arabicPeriod"/>
            </a:pPr>
            <a:r>
              <a:rPr lang="id-ID" b="1" dirty="0">
                <a:solidFill>
                  <a:schemeClr val="bg1"/>
                </a:solidFill>
              </a:rPr>
              <a:t>BUDAYA SEHAT JIWA (</a:t>
            </a:r>
            <a:r>
              <a:rPr lang="id-ID" b="1" dirty="0" smtClean="0">
                <a:solidFill>
                  <a:schemeClr val="bg1"/>
                </a:solidFill>
              </a:rPr>
              <a:t>INDIVIDU/PERORA NGAN</a:t>
            </a:r>
            <a:r>
              <a:rPr lang="id-ID" b="1" dirty="0">
                <a:solidFill>
                  <a:schemeClr val="bg1"/>
                </a:solidFill>
              </a:rPr>
              <a:t>)</a:t>
            </a:r>
          </a:p>
          <a:p>
            <a:pPr marL="0" indent="-514350" algn="r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-perda</a:t>
            </a:r>
          </a:p>
          <a:p>
            <a:pPr marL="0" indent="-514350" algn="r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-kode etik</a:t>
            </a:r>
          </a:p>
          <a:p>
            <a:pPr marL="0" indent="-514350" algn="r">
              <a:spcBef>
                <a:spcPts val="0"/>
              </a:spcBef>
              <a:buNone/>
            </a:pPr>
            <a:r>
              <a:rPr lang="id-ID" b="1" dirty="0">
                <a:solidFill>
                  <a:schemeClr val="bg1"/>
                </a:solidFill>
              </a:rPr>
              <a:t>2. BUDAYA SEHAT JIWA KELUARGA</a:t>
            </a:r>
          </a:p>
          <a:p>
            <a:pPr marL="0" indent="-514350" algn="r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-perda</a:t>
            </a:r>
          </a:p>
          <a:p>
            <a:pPr marL="0" indent="-514350" algn="r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-kode etik</a:t>
            </a:r>
            <a:r>
              <a:rPr lang="id-ID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id-ID" b="1" dirty="0">
                <a:solidFill>
                  <a:schemeClr val="bg1"/>
                </a:solidFill>
              </a:rPr>
              <a:t>3. BUDAYA SEHAT JIWA MASYARAKAT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-perda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-kode etik</a:t>
            </a:r>
          </a:p>
          <a:p>
            <a:pPr marL="0">
              <a:spcBef>
                <a:spcPts val="0"/>
              </a:spcBef>
              <a:buNone/>
            </a:pPr>
            <a:r>
              <a:rPr lang="id-ID" b="1" dirty="0">
                <a:solidFill>
                  <a:schemeClr val="bg1"/>
                </a:solidFill>
              </a:rPr>
              <a:t>4. LOMBA SEHAT JIWA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-sekolah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-instansi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-masyarakat</a:t>
            </a:r>
          </a:p>
        </p:txBody>
      </p:sp>
    </p:spTree>
    <p:extLst>
      <p:ext uri="{BB962C8B-B14F-4D97-AF65-F5344CB8AC3E}">
        <p14:creationId xmlns:p14="http://schemas.microsoft.com/office/powerpoint/2010/main" val="329276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>
                <a:solidFill>
                  <a:schemeClr val="bg1"/>
                </a:solidFill>
              </a:rPr>
              <a:t>INDIKATOR</a:t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>(CAPAIAN)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dirty="0">
                <a:solidFill>
                  <a:schemeClr val="bg1"/>
                </a:solidFill>
              </a:rPr>
              <a:t>ANGKA INSIDEN DAN PREVALEN GANGGUAN MENTAL MASYARAKAT MENURUN</a:t>
            </a:r>
            <a:r>
              <a:rPr lang="en-US" dirty="0">
                <a:solidFill>
                  <a:schemeClr val="bg1"/>
                </a:solidFill>
              </a:rPr>
              <a:t> DAN PERBAIKAN KUALITAS HIDUP </a:t>
            </a:r>
            <a:r>
              <a:rPr lang="en-US" dirty="0" smtClean="0">
                <a:solidFill>
                  <a:schemeClr val="bg1"/>
                </a:solidFill>
              </a:rPr>
              <a:t>WARGA</a:t>
            </a:r>
            <a:r>
              <a:rPr lang="id-ID" dirty="0" smtClean="0">
                <a:solidFill>
                  <a:schemeClr val="bg1"/>
                </a:solidFill>
              </a:rPr>
              <a:t> SOLO</a:t>
            </a:r>
            <a:endParaRPr lang="id-ID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id-ID" dirty="0">
                <a:solidFill>
                  <a:schemeClr val="bg1"/>
                </a:solidFill>
              </a:rPr>
              <a:t>RENSTRA SOLO KOTA SEHAT JIWA  DI RENCANA ANGGARAN KOTA </a:t>
            </a:r>
          </a:p>
          <a:p>
            <a:pPr marL="514350" indent="-514350">
              <a:buAutoNum type="arabicPeriod"/>
            </a:pPr>
            <a:r>
              <a:rPr lang="id-ID" dirty="0">
                <a:solidFill>
                  <a:schemeClr val="bg1"/>
                </a:solidFill>
              </a:rPr>
              <a:t>PENELITIAN DAN PENGABDIAN /PELAYANAN KESWAMAS MENINGKAT</a:t>
            </a:r>
          </a:p>
          <a:p>
            <a:pPr marL="514350" indent="-514350">
              <a:buAutoNum type="arabicPeriod"/>
            </a:pPr>
            <a:r>
              <a:rPr lang="id-ID" dirty="0">
                <a:solidFill>
                  <a:schemeClr val="bg1"/>
                </a:solidFill>
              </a:rPr>
              <a:t>KOMPETENSI PROFESI PSIKIATRI KOMUNITAS MENINGKAT</a:t>
            </a:r>
          </a:p>
        </p:txBody>
      </p:sp>
    </p:spTree>
    <p:extLst>
      <p:ext uri="{BB962C8B-B14F-4D97-AF65-F5344CB8AC3E}">
        <p14:creationId xmlns:p14="http://schemas.microsoft.com/office/powerpoint/2010/main" val="188373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>
                <a:solidFill>
                  <a:schemeClr val="bg1"/>
                </a:solidFill>
              </a:rPr>
              <a:t>PROGRAM DAN </a:t>
            </a:r>
            <a:r>
              <a:rPr lang="id-ID" b="1" dirty="0" smtClean="0">
                <a:solidFill>
                  <a:schemeClr val="bg1"/>
                </a:solidFill>
              </a:rPr>
              <a:t>KEGIATAN</a:t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sz="3600" b="1" dirty="0" smtClean="0">
                <a:solidFill>
                  <a:schemeClr val="bg1"/>
                </a:solidFill>
              </a:rPr>
              <a:t>(5 PROGRAM 12 KEGIATAN)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id-ID" dirty="0">
                <a:solidFill>
                  <a:schemeClr val="bg1"/>
                </a:solidFill>
              </a:rPr>
              <a:t>PROGRAM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514350" indent="-514350" algn="r">
              <a:buNone/>
            </a:pPr>
            <a:r>
              <a:rPr lang="id-ID" dirty="0">
                <a:solidFill>
                  <a:schemeClr val="bg1"/>
                </a:solidFill>
              </a:rPr>
              <a:t>I. PENINGKATAN DERAJAT KESEHATAN JIWA MASYARAKAT</a:t>
            </a:r>
          </a:p>
          <a:p>
            <a:pPr marL="514350" indent="-514350" algn="r">
              <a:buNone/>
            </a:pPr>
            <a:endParaRPr lang="id-ID" dirty="0">
              <a:solidFill>
                <a:schemeClr val="bg1"/>
              </a:solidFill>
            </a:endParaRPr>
          </a:p>
          <a:p>
            <a:pPr marL="514350" indent="-514350" algn="r">
              <a:buNone/>
            </a:pPr>
            <a:endParaRPr lang="id-ID" dirty="0">
              <a:solidFill>
                <a:schemeClr val="bg1"/>
              </a:solidFill>
            </a:endParaRPr>
          </a:p>
          <a:p>
            <a:pPr marL="514350" indent="-514350" algn="r">
              <a:buNone/>
            </a:pPr>
            <a:endParaRPr lang="id-ID" dirty="0">
              <a:solidFill>
                <a:schemeClr val="bg1"/>
              </a:solidFill>
            </a:endParaRPr>
          </a:p>
          <a:p>
            <a:pPr marL="514350" indent="-514350" algn="r">
              <a:buNone/>
            </a:pPr>
            <a:r>
              <a:rPr lang="id-ID" dirty="0">
                <a:solidFill>
                  <a:schemeClr val="bg1"/>
                </a:solidFill>
              </a:rPr>
              <a:t>II. PERLINDUNGAN SPESIFIK</a:t>
            </a:r>
          </a:p>
          <a:p>
            <a:pPr marL="0" indent="-514350" algn="r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-Balita</a:t>
            </a:r>
          </a:p>
          <a:p>
            <a:pPr marL="0" indent="-514350" algn="r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-Lansia</a:t>
            </a:r>
          </a:p>
          <a:p>
            <a:pPr marL="0" indent="-514350" algn="r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-Keluarga “pecah”</a:t>
            </a:r>
          </a:p>
          <a:p>
            <a:pPr marL="0" indent="-514350" algn="r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-Anak jalanan</a:t>
            </a:r>
          </a:p>
          <a:p>
            <a:pPr marL="514350" indent="-514350" algn="r">
              <a:buNone/>
            </a:pP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d-ID" dirty="0">
                <a:solidFill>
                  <a:schemeClr val="bg1"/>
                </a:solidFill>
              </a:rPr>
              <a:t>KEGIATAN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id-ID" dirty="0">
                <a:solidFill>
                  <a:schemeClr val="bg1"/>
                </a:solidFill>
              </a:rPr>
              <a:t>Ceramah:</a:t>
            </a:r>
          </a:p>
          <a:p>
            <a:pPr marL="0" indent="-45720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-Kesehatan mental masyarakat</a:t>
            </a:r>
          </a:p>
          <a:p>
            <a:pPr marL="0" indent="-45720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-Higiene mental</a:t>
            </a:r>
          </a:p>
          <a:p>
            <a:pPr marL="0" indent="-45720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-Komunikasi efektif</a:t>
            </a:r>
          </a:p>
          <a:p>
            <a:pPr marL="0" indent="-45720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-Kegiatan sehat jiwa</a:t>
            </a:r>
          </a:p>
          <a:p>
            <a:pPr marL="0" indent="-45720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-Budaya sehat jiwa</a:t>
            </a:r>
          </a:p>
          <a:p>
            <a:pPr marL="0" indent="-457200">
              <a:spcBef>
                <a:spcPts val="0"/>
              </a:spcBef>
              <a:buNone/>
            </a:pPr>
            <a:endParaRPr lang="id-ID" dirty="0">
              <a:solidFill>
                <a:schemeClr val="bg1"/>
              </a:solidFill>
            </a:endParaRPr>
          </a:p>
          <a:p>
            <a:pPr marL="0" indent="-457200">
              <a:spcBef>
                <a:spcPts val="0"/>
              </a:spcBef>
              <a:buNone/>
            </a:pPr>
            <a:endParaRPr lang="id-ID" dirty="0">
              <a:solidFill>
                <a:schemeClr val="bg1"/>
              </a:solidFill>
            </a:endParaRPr>
          </a:p>
          <a:p>
            <a:pPr marL="0" indent="-45720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2. Konseling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psikoterapi</a:t>
            </a:r>
            <a:r>
              <a:rPr lang="id-ID" dirty="0">
                <a:solidFill>
                  <a:schemeClr val="bg1"/>
                </a:solidFill>
              </a:rPr>
              <a:t> dan psikoedukasi</a:t>
            </a:r>
          </a:p>
          <a:p>
            <a:pPr marL="0" indent="-45720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-Manajemen konflik</a:t>
            </a:r>
          </a:p>
          <a:p>
            <a:pPr marL="0" indent="-45720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-Manajemen stres</a:t>
            </a:r>
          </a:p>
          <a:p>
            <a:pPr marL="0" indent="-45720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-Pola asuh anak</a:t>
            </a:r>
          </a:p>
          <a:p>
            <a:pPr marL="0" indent="-45720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-Keluarga sehat jiwa</a:t>
            </a:r>
          </a:p>
        </p:txBody>
      </p:sp>
    </p:spTree>
    <p:extLst>
      <p:ext uri="{BB962C8B-B14F-4D97-AF65-F5344CB8AC3E}">
        <p14:creationId xmlns:p14="http://schemas.microsoft.com/office/powerpoint/2010/main" val="420904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62"/>
          </a:xfrm>
        </p:spPr>
        <p:txBody>
          <a:bodyPr>
            <a:noAutofit/>
          </a:bodyPr>
          <a:lstStyle/>
          <a:p>
            <a:pPr algn="l"/>
            <a:r>
              <a:rPr lang="id-ID" sz="3600" b="1" dirty="0">
                <a:solidFill>
                  <a:schemeClr val="bg1"/>
                </a:solidFill>
              </a:rPr>
              <a:t>Lanjutan..</a:t>
            </a:r>
            <a:br>
              <a:rPr lang="id-ID" sz="3600" b="1" dirty="0">
                <a:solidFill>
                  <a:schemeClr val="bg1"/>
                </a:solidFill>
              </a:rPr>
            </a:br>
            <a:r>
              <a:rPr lang="id-ID" sz="3600" b="1" dirty="0">
                <a:solidFill>
                  <a:schemeClr val="bg1"/>
                </a:solidFill>
              </a:rPr>
              <a:t>	       </a:t>
            </a:r>
            <a:r>
              <a:rPr lang="id-ID" sz="3200" b="1" dirty="0">
                <a:solidFill>
                  <a:schemeClr val="bg1"/>
                </a:solidFill>
              </a:rPr>
              <a:t>PROGRAM DAN KEGIATAN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09600" y="1219203"/>
            <a:ext cx="5384800" cy="4906963"/>
          </a:xfrm>
        </p:spPr>
        <p:txBody>
          <a:bodyPr/>
          <a:lstStyle/>
          <a:p>
            <a:pPr algn="r">
              <a:buNone/>
            </a:pPr>
            <a:r>
              <a:rPr lang="id-ID" dirty="0">
                <a:solidFill>
                  <a:schemeClr val="bg1"/>
                </a:solidFill>
              </a:rPr>
              <a:t>III. DETEKSI DINI DAN PENGOBATAN TEPAT&amp;SEGERA</a:t>
            </a:r>
          </a:p>
          <a:p>
            <a:pPr algn="r">
              <a:buNone/>
            </a:pPr>
            <a:endParaRPr lang="id-ID" dirty="0">
              <a:solidFill>
                <a:schemeClr val="bg1"/>
              </a:solidFill>
            </a:endParaRPr>
          </a:p>
          <a:p>
            <a:pPr algn="r">
              <a:buNone/>
            </a:pPr>
            <a:endParaRPr lang="id-ID" dirty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id-ID" dirty="0">
                <a:solidFill>
                  <a:schemeClr val="bg1"/>
                </a:solidFill>
              </a:rPr>
              <a:t>IV. PEMBATASAN DISABILITAS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197600" y="1219203"/>
            <a:ext cx="5384800" cy="4906963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3. Bimtek kader keswamas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4. Survei gangguan mental  masyarakat.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5. Pengembangan sistem rujukan layanan keswamas</a:t>
            </a:r>
          </a:p>
          <a:p>
            <a:pPr marL="0">
              <a:spcBef>
                <a:spcPts val="0"/>
              </a:spcBef>
              <a:buNone/>
            </a:pPr>
            <a:endParaRPr lang="id-ID" dirty="0">
              <a:solidFill>
                <a:schemeClr val="bg1"/>
              </a:solidFill>
            </a:endParaRP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6. Pembebasan pasung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7. Keluarga asuh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8. Pendampingan rawat inap/jalan/setengah jalan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9. Perlindungan kerja</a:t>
            </a:r>
          </a:p>
        </p:txBody>
      </p:sp>
    </p:spTree>
    <p:extLst>
      <p:ext uri="{BB962C8B-B14F-4D97-AF65-F5344CB8AC3E}">
        <p14:creationId xmlns:p14="http://schemas.microsoft.com/office/powerpoint/2010/main" val="22957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id-ID" sz="3200" dirty="0">
                <a:solidFill>
                  <a:schemeClr val="bg1"/>
                </a:solidFill>
              </a:rPr>
              <a:t>Lanjutan...</a:t>
            </a:r>
            <a:br>
              <a:rPr lang="id-ID" sz="3200" dirty="0">
                <a:solidFill>
                  <a:schemeClr val="bg1"/>
                </a:solidFill>
              </a:rPr>
            </a:br>
            <a:r>
              <a:rPr lang="id-ID" sz="3200" dirty="0">
                <a:solidFill>
                  <a:schemeClr val="bg1"/>
                </a:solidFill>
              </a:rPr>
              <a:t>		</a:t>
            </a:r>
            <a:r>
              <a:rPr lang="id-ID" sz="3200" b="1" dirty="0">
                <a:solidFill>
                  <a:schemeClr val="bg1"/>
                </a:solidFill>
              </a:rPr>
              <a:t>PROGRAM DAN KEGIATAN</a:t>
            </a:r>
            <a:endParaRPr lang="id-ID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3"/>
            <a:ext cx="5384800" cy="4983163"/>
          </a:xfrm>
        </p:spPr>
        <p:txBody>
          <a:bodyPr/>
          <a:lstStyle/>
          <a:p>
            <a:pPr algn="r">
              <a:buNone/>
            </a:pPr>
            <a:r>
              <a:rPr lang="id-ID" b="1" dirty="0">
                <a:solidFill>
                  <a:schemeClr val="bg1"/>
                </a:solidFill>
              </a:rPr>
              <a:t>V. REHABILITASI/</a:t>
            </a:r>
          </a:p>
          <a:p>
            <a:pPr algn="r">
              <a:buNone/>
            </a:pPr>
            <a:r>
              <a:rPr lang="id-ID" b="1" dirty="0">
                <a:solidFill>
                  <a:schemeClr val="bg1"/>
                </a:solidFill>
              </a:rPr>
              <a:t>REVALIDASI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43003"/>
            <a:ext cx="5384800" cy="4983163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10. Rehabilitasi fisik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-operasi/perbaikan penampilan/fungsi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-rekonstruksi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11. Rehabilitasi mental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-Stigma individual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-Keluarga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-Masyarakat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12. Rehabilitasi sosial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-latihan kerja</a:t>
            </a:r>
          </a:p>
          <a:p>
            <a:pPr marL="0">
              <a:spcBef>
                <a:spcPts val="0"/>
              </a:spcBef>
              <a:buNone/>
            </a:pPr>
            <a:r>
              <a:rPr lang="id-ID" dirty="0">
                <a:solidFill>
                  <a:schemeClr val="bg1"/>
                </a:solidFill>
              </a:rPr>
              <a:t>-peran di masyarakat</a:t>
            </a:r>
          </a:p>
        </p:txBody>
      </p:sp>
    </p:spTree>
    <p:extLst>
      <p:ext uri="{BB962C8B-B14F-4D97-AF65-F5344CB8AC3E}">
        <p14:creationId xmlns:p14="http://schemas.microsoft.com/office/powerpoint/2010/main" val="210722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7E495F-5644-407C-A2FD-6A42F588C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"/>
            <a:ext cx="10515600" cy="997527"/>
          </a:xfrm>
        </p:spPr>
        <p:txBody>
          <a:bodyPr/>
          <a:lstStyle/>
          <a:p>
            <a:r>
              <a:rPr lang="en-GB" dirty="0" err="1"/>
              <a:t>Bagian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Kurikulum</a:t>
            </a:r>
            <a:r>
              <a:rPr lang="en-GB" dirty="0"/>
              <a:t> Inti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E0BB220D-ADD3-4BAD-8FEF-0628CFBC82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466153"/>
              </p:ext>
            </p:extLst>
          </p:nvPr>
        </p:nvGraphicFramePr>
        <p:xfrm>
          <a:off x="484909" y="997527"/>
          <a:ext cx="11319163" cy="5576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2856">
                  <a:extLst>
                    <a:ext uri="{9D8B030D-6E8A-4147-A177-3AD203B41FA5}">
                      <a16:colId xmlns="" xmlns:a16="http://schemas.microsoft.com/office/drawing/2014/main" val="4090221453"/>
                    </a:ext>
                  </a:extLst>
                </a:gridCol>
                <a:gridCol w="9288825">
                  <a:extLst>
                    <a:ext uri="{9D8B030D-6E8A-4147-A177-3AD203B41FA5}">
                      <a16:colId xmlns="" xmlns:a16="http://schemas.microsoft.com/office/drawing/2014/main" val="2665680709"/>
                    </a:ext>
                  </a:extLst>
                </a:gridCol>
                <a:gridCol w="764003">
                  <a:extLst>
                    <a:ext uri="{9D8B030D-6E8A-4147-A177-3AD203B41FA5}">
                      <a16:colId xmlns="" xmlns:a16="http://schemas.microsoft.com/office/drawing/2014/main" val="4264258131"/>
                    </a:ext>
                  </a:extLst>
                </a:gridCol>
                <a:gridCol w="743479">
                  <a:extLst>
                    <a:ext uri="{9D8B030D-6E8A-4147-A177-3AD203B41FA5}">
                      <a16:colId xmlns="" xmlns:a16="http://schemas.microsoft.com/office/drawing/2014/main" val="747351469"/>
                    </a:ext>
                  </a:extLst>
                </a:gridCol>
              </a:tblGrid>
              <a:tr h="199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Isi </a:t>
                      </a:r>
                      <a:r>
                        <a:rPr lang="en-US" sz="1800" dirty="0" err="1">
                          <a:effectLst/>
                        </a:rPr>
                        <a:t>Kurikulum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Jam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SKS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="" xmlns:a16="http://schemas.microsoft.com/office/drawing/2014/main" val="3738168903"/>
                  </a:ext>
                </a:extLst>
              </a:tr>
              <a:tr h="631329">
                <a:tc row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Pengetahuan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Teori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Pengetahuan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Klinik</a:t>
                      </a:r>
                      <a:endParaRPr lang="en-GB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14600" algn="l"/>
                          <a:tab pos="4114800" algn="l"/>
                          <a:tab pos="4914900" algn="l"/>
                        </a:tabLst>
                      </a:pPr>
                      <a:r>
                        <a:rPr lang="en-US" sz="1800" dirty="0">
                          <a:effectLst/>
                        </a:rPr>
                        <a:t>1. Diagnosis </a:t>
                      </a:r>
                      <a:r>
                        <a:rPr lang="en-US" sz="1800" dirty="0" err="1">
                          <a:effectLst/>
                        </a:rPr>
                        <a:t>Psikiatrik</a:t>
                      </a:r>
                      <a:r>
                        <a:rPr lang="en-US" sz="1800" dirty="0">
                          <a:effectLst/>
                        </a:rPr>
                        <a:t>: </a:t>
                      </a:r>
                      <a:r>
                        <a:rPr lang="en-US" sz="1800" dirty="0" err="1">
                          <a:effectLst/>
                        </a:rPr>
                        <a:t>Dewasa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Anak</a:t>
                      </a:r>
                      <a:r>
                        <a:rPr lang="en-US" sz="1800" dirty="0">
                          <a:effectLst/>
                        </a:rPr>
                        <a:t> &amp; </a:t>
                      </a:r>
                      <a:r>
                        <a:rPr lang="en-US" sz="1800" dirty="0" err="1">
                          <a:effectLst/>
                        </a:rPr>
                        <a:t>Remaja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Geriatri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="" xmlns:a16="http://schemas.microsoft.com/office/drawing/2014/main" val="2018481835"/>
                  </a:ext>
                </a:extLst>
              </a:tr>
              <a:tr h="9144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14600" algn="l"/>
                          <a:tab pos="4114800" algn="l"/>
                          <a:tab pos="4914900" algn="l"/>
                        </a:tabLst>
                      </a:pPr>
                      <a:r>
                        <a:rPr lang="en-US" sz="1800" dirty="0">
                          <a:effectLst/>
                        </a:rPr>
                        <a:t>2. </a:t>
                      </a:r>
                      <a:r>
                        <a:rPr lang="en-US" sz="1800" dirty="0" err="1">
                          <a:effectLst/>
                        </a:rPr>
                        <a:t>Terapi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Psikiatrik</a:t>
                      </a:r>
                      <a:r>
                        <a:rPr lang="en-US" sz="1800" dirty="0">
                          <a:effectLst/>
                        </a:rPr>
                        <a:t>: </a:t>
                      </a:r>
                      <a:r>
                        <a:rPr lang="en-US" sz="1800" dirty="0" err="1">
                          <a:effectLst/>
                        </a:rPr>
                        <a:t>Psikofarmakoterapi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Psikoterapi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Psikoanalisis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Konseling</a:t>
                      </a:r>
                      <a:r>
                        <a:rPr lang="en-US" sz="1800" dirty="0">
                          <a:effectLst/>
                        </a:rPr>
                        <a:t>, Marital &amp; Sex Therapy, Cognitive </a:t>
                      </a:r>
                      <a:r>
                        <a:rPr lang="en-US" sz="1800" dirty="0" err="1">
                          <a:effectLst/>
                        </a:rPr>
                        <a:t>Behaviour</a:t>
                      </a:r>
                      <a:r>
                        <a:rPr lang="en-US" sz="1800" dirty="0">
                          <a:effectLst/>
                        </a:rPr>
                        <a:t> Therapy, Family Therapy, </a:t>
                      </a:r>
                      <a:r>
                        <a:rPr lang="en-US" sz="1800" dirty="0" err="1">
                          <a:effectLst/>
                        </a:rPr>
                        <a:t>Terapi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Fisik</a:t>
                      </a:r>
                      <a:r>
                        <a:rPr lang="en-US" sz="1800" dirty="0">
                          <a:effectLst/>
                        </a:rPr>
                        <a:t> (</a:t>
                      </a:r>
                      <a:r>
                        <a:rPr lang="en-US" sz="1800" dirty="0" err="1">
                          <a:effectLst/>
                        </a:rPr>
                        <a:t>Aplikasi</a:t>
                      </a:r>
                      <a:r>
                        <a:rPr lang="en-US" sz="1800" dirty="0">
                          <a:effectLst/>
                        </a:rPr>
                        <a:t> ECT), </a:t>
                      </a:r>
                      <a:r>
                        <a:rPr lang="en-US" sz="1800" dirty="0" err="1">
                          <a:effectLst/>
                        </a:rPr>
                        <a:t>Terapi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Hipnosis</a:t>
                      </a:r>
                      <a:r>
                        <a:rPr lang="en-US" sz="1800" dirty="0">
                          <a:effectLst/>
                        </a:rPr>
                        <a:t> (</a:t>
                      </a:r>
                      <a:r>
                        <a:rPr lang="en-US" sz="1800" dirty="0" err="1">
                          <a:effectLst/>
                        </a:rPr>
                        <a:t>Hipnosis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Kedokteran</a:t>
                      </a:r>
                      <a:r>
                        <a:rPr lang="en-US" sz="1800" dirty="0">
                          <a:effectLst/>
                        </a:rPr>
                        <a:t>)	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="" xmlns:a16="http://schemas.microsoft.com/office/drawing/2014/main" val="3822583341"/>
                  </a:ext>
                </a:extLst>
              </a:tr>
              <a:tr h="1997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  <a:tab pos="2514600" algn="l"/>
                          <a:tab pos="4114800" algn="l"/>
                          <a:tab pos="4914900" algn="l"/>
                        </a:tabLst>
                      </a:pPr>
                      <a:r>
                        <a:rPr lang="en-US" sz="1800" dirty="0">
                          <a:effectLst/>
                        </a:rPr>
                        <a:t>3. </a:t>
                      </a:r>
                      <a:r>
                        <a:rPr lang="en-US" sz="1800" dirty="0" err="1">
                          <a:effectLst/>
                        </a:rPr>
                        <a:t>Kedaruratan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Psikiatrik</a:t>
                      </a:r>
                      <a:r>
                        <a:rPr lang="en-US" sz="1800" dirty="0">
                          <a:effectLst/>
                        </a:rPr>
                        <a:t>	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="" xmlns:a16="http://schemas.microsoft.com/office/drawing/2014/main" val="1918966833"/>
                  </a:ext>
                </a:extLst>
              </a:tr>
              <a:tr h="1997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  <a:tab pos="2514600" algn="l"/>
                          <a:tab pos="4114800" algn="l"/>
                          <a:tab pos="4914900" algn="l"/>
                        </a:tabLst>
                      </a:pPr>
                      <a:r>
                        <a:rPr lang="en-US" sz="1800" dirty="0">
                          <a:effectLst/>
                        </a:rPr>
                        <a:t>4. </a:t>
                      </a:r>
                      <a:r>
                        <a:rPr lang="en-US" sz="1800" dirty="0" err="1">
                          <a:effectLst/>
                        </a:rPr>
                        <a:t>Psikiatri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Hukum</a:t>
                      </a:r>
                      <a:r>
                        <a:rPr lang="en-US" sz="1800" dirty="0">
                          <a:effectLst/>
                        </a:rPr>
                        <a:t>	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="" xmlns:a16="http://schemas.microsoft.com/office/drawing/2014/main" val="688562206"/>
                  </a:ext>
                </a:extLst>
              </a:tr>
              <a:tr h="380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  <a:tab pos="2514600" algn="l"/>
                          <a:tab pos="4114800" algn="l"/>
                          <a:tab pos="4914900" algn="l"/>
                        </a:tabLst>
                      </a:pPr>
                      <a:r>
                        <a:rPr lang="en-US" sz="1800" dirty="0">
                          <a:effectLst/>
                        </a:rPr>
                        <a:t>5. </a:t>
                      </a:r>
                      <a:r>
                        <a:rPr lang="en-US" sz="1800" dirty="0" err="1">
                          <a:effectLst/>
                        </a:rPr>
                        <a:t>Psikiatri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Komunitas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Psikiatri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Sosial</a:t>
                      </a:r>
                      <a:r>
                        <a:rPr lang="en-US" sz="1800" dirty="0">
                          <a:effectLst/>
                        </a:rPr>
                        <a:t>	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="" xmlns:a16="http://schemas.microsoft.com/office/drawing/2014/main" val="3062652105"/>
                  </a:ext>
                </a:extLst>
              </a:tr>
              <a:tr h="380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6. </a:t>
                      </a:r>
                      <a:r>
                        <a:rPr lang="en-US" sz="1800" dirty="0" err="1">
                          <a:effectLst/>
                        </a:rPr>
                        <a:t>Gangguan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Penggunaan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Zat</a:t>
                      </a:r>
                      <a:r>
                        <a:rPr lang="en-US" sz="1800" dirty="0">
                          <a:effectLst/>
                        </a:rPr>
                        <a:t>			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="" xmlns:a16="http://schemas.microsoft.com/office/drawing/2014/main" val="3243168675"/>
                  </a:ext>
                </a:extLst>
              </a:tr>
              <a:tr h="1997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7. </a:t>
                      </a:r>
                      <a:r>
                        <a:rPr lang="en-US" sz="1800" dirty="0" err="1">
                          <a:effectLst/>
                        </a:rPr>
                        <a:t>Psikiatri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Transkultural</a:t>
                      </a:r>
                      <a:r>
                        <a:rPr lang="en-US" sz="1800" dirty="0">
                          <a:effectLst/>
                        </a:rPr>
                        <a:t>		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8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0,5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="" xmlns:a16="http://schemas.microsoft.com/office/drawing/2014/main" val="1614304655"/>
                  </a:ext>
                </a:extLst>
              </a:tr>
              <a:tr h="1997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  <a:tab pos="2514600" algn="l"/>
                          <a:tab pos="4114800" algn="l"/>
                          <a:tab pos="4914900" algn="l"/>
                        </a:tabLst>
                      </a:pPr>
                      <a:r>
                        <a:rPr lang="en-US" sz="1800" dirty="0">
                          <a:effectLst/>
                        </a:rPr>
                        <a:t>8. </a:t>
                      </a:r>
                      <a:r>
                        <a:rPr lang="en-US" sz="1800" dirty="0" err="1">
                          <a:effectLst/>
                        </a:rPr>
                        <a:t>Rehabilitasi</a:t>
                      </a:r>
                      <a:r>
                        <a:rPr lang="en-US" sz="1800" dirty="0">
                          <a:effectLst/>
                        </a:rPr>
                        <a:t> Mental	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8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0,5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="" xmlns:a16="http://schemas.microsoft.com/office/drawing/2014/main" val="3397936957"/>
                  </a:ext>
                </a:extLst>
              </a:tr>
              <a:tr h="1997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  <a:tab pos="2514600" algn="l"/>
                          <a:tab pos="4114800" algn="l"/>
                          <a:tab pos="4914900" algn="l"/>
                        </a:tabLst>
                      </a:pPr>
                      <a:r>
                        <a:rPr lang="en-US" sz="1800" dirty="0">
                          <a:effectLst/>
                        </a:rPr>
                        <a:t>9. </a:t>
                      </a:r>
                      <a:r>
                        <a:rPr lang="en-US" sz="1800" dirty="0" err="1">
                          <a:effectLst/>
                        </a:rPr>
                        <a:t>Administrasi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Keswa</a:t>
                      </a:r>
                      <a:r>
                        <a:rPr lang="en-US" sz="1800" dirty="0">
                          <a:effectLst/>
                        </a:rPr>
                        <a:t>	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8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0,5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="" xmlns:a16="http://schemas.microsoft.com/office/drawing/2014/main" val="94891540"/>
                  </a:ext>
                </a:extLst>
              </a:tr>
              <a:tr h="1997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  <a:tab pos="2514600" algn="l"/>
                          <a:tab pos="4114800" algn="l"/>
                          <a:tab pos="4914900" algn="l"/>
                        </a:tabLst>
                      </a:pPr>
                      <a:r>
                        <a:rPr lang="en-US" sz="1800" dirty="0">
                          <a:effectLst/>
                        </a:rPr>
                        <a:t>10. </a:t>
                      </a:r>
                      <a:r>
                        <a:rPr lang="en-US" sz="1800" dirty="0" err="1">
                          <a:effectLst/>
                        </a:rPr>
                        <a:t>Neuropsikiatri</a:t>
                      </a:r>
                      <a:r>
                        <a:rPr lang="en-US" sz="1800" dirty="0">
                          <a:effectLst/>
                        </a:rPr>
                        <a:t> (</a:t>
                      </a:r>
                      <a:r>
                        <a:rPr lang="en-US" sz="1800" dirty="0" err="1">
                          <a:effectLst/>
                        </a:rPr>
                        <a:t>Gangguan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Fungsi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Luhur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="" xmlns:a16="http://schemas.microsoft.com/office/drawing/2014/main" val="1451844674"/>
                  </a:ext>
                </a:extLst>
              </a:tr>
              <a:tr h="1997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  <a:tab pos="2514600" algn="l"/>
                          <a:tab pos="4114800" algn="l"/>
                          <a:tab pos="4914900" algn="l"/>
                        </a:tabLst>
                      </a:pPr>
                      <a:r>
                        <a:rPr lang="en-US" sz="1800" dirty="0">
                          <a:effectLst/>
                        </a:rPr>
                        <a:t>11. </a:t>
                      </a:r>
                      <a:r>
                        <a:rPr lang="en-US" sz="1800" dirty="0" err="1">
                          <a:effectLst/>
                        </a:rPr>
                        <a:t>Konsultasi</a:t>
                      </a:r>
                      <a:r>
                        <a:rPr lang="en-US" sz="1800" dirty="0">
                          <a:effectLst/>
                        </a:rPr>
                        <a:t> Liaison 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="" xmlns:a16="http://schemas.microsoft.com/office/drawing/2014/main" val="682301699"/>
                  </a:ext>
                </a:extLst>
              </a:tr>
              <a:tr h="1997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  <a:tab pos="2514600" algn="l"/>
                          <a:tab pos="4114800" algn="l"/>
                          <a:tab pos="4914900" algn="l"/>
                        </a:tabLst>
                      </a:pPr>
                      <a:r>
                        <a:rPr lang="en-US" sz="1800" dirty="0">
                          <a:effectLst/>
                        </a:rPr>
                        <a:t>12. </a:t>
                      </a:r>
                      <a:r>
                        <a:rPr lang="en-US" sz="1800" dirty="0" err="1">
                          <a:effectLst/>
                        </a:rPr>
                        <a:t>Teori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Sistem</a:t>
                      </a:r>
                      <a:r>
                        <a:rPr lang="en-US" sz="1800" dirty="0">
                          <a:effectLst/>
                        </a:rPr>
                        <a:t> &amp; </a:t>
                      </a:r>
                      <a:r>
                        <a:rPr lang="en-US" sz="1800" dirty="0" err="1">
                          <a:effectLst/>
                        </a:rPr>
                        <a:t>Dinamika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Keluarga</a:t>
                      </a:r>
                      <a:r>
                        <a:rPr lang="en-US" sz="1800" dirty="0">
                          <a:effectLst/>
                        </a:rPr>
                        <a:t>  	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="" xmlns:a16="http://schemas.microsoft.com/office/drawing/2014/main" val="3056644389"/>
                  </a:ext>
                </a:extLst>
              </a:tr>
              <a:tr h="3995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  <a:tab pos="2514600" algn="l"/>
                          <a:tab pos="4114800" algn="l"/>
                          <a:tab pos="4914900" algn="l"/>
                        </a:tabLst>
                      </a:pPr>
                      <a:r>
                        <a:rPr lang="en-US" sz="1800" dirty="0">
                          <a:effectLst/>
                        </a:rPr>
                        <a:t>13. </a:t>
                      </a:r>
                      <a:r>
                        <a:rPr lang="en-US" sz="1800" dirty="0" err="1">
                          <a:effectLst/>
                        </a:rPr>
                        <a:t>Keswa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Militer</a:t>
                      </a:r>
                      <a:r>
                        <a:rPr lang="en-US" sz="1800" dirty="0">
                          <a:effectLst/>
                        </a:rPr>
                        <a:t> / </a:t>
                      </a:r>
                      <a:r>
                        <a:rPr lang="en-US" sz="1800" dirty="0" err="1">
                          <a:effectLst/>
                        </a:rPr>
                        <a:t>Industri</a:t>
                      </a:r>
                      <a:r>
                        <a:rPr lang="en-US" sz="1800" dirty="0">
                          <a:effectLst/>
                        </a:rPr>
                        <a:t> (</a:t>
                      </a:r>
                      <a:r>
                        <a:rPr lang="en-US" sz="1800" dirty="0" err="1">
                          <a:effectLst/>
                        </a:rPr>
                        <a:t>elektif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GB" sz="1800" dirty="0">
                        <a:effectLst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="" xmlns:a16="http://schemas.microsoft.com/office/drawing/2014/main" val="2299303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931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F89346-9943-4BA0-A138-08FCFAFF3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25563"/>
          </a:xfrm>
        </p:spPr>
        <p:txBody>
          <a:bodyPr/>
          <a:lstStyle/>
          <a:p>
            <a:r>
              <a:rPr lang="en-GB" dirty="0" err="1"/>
              <a:t>Penempatan</a:t>
            </a:r>
            <a:r>
              <a:rPr lang="en-GB" dirty="0"/>
              <a:t> </a:t>
            </a:r>
            <a:r>
              <a:rPr lang="en-GB" dirty="0" err="1"/>
              <a:t>Psikiatri</a:t>
            </a:r>
            <a:r>
              <a:rPr lang="en-GB" dirty="0"/>
              <a:t> </a:t>
            </a:r>
            <a:r>
              <a:rPr lang="en-GB" dirty="0" err="1"/>
              <a:t>Komunitas</a:t>
            </a:r>
            <a:r>
              <a:rPr lang="en-GB" dirty="0"/>
              <a:t>: </a:t>
            </a:r>
            <a:r>
              <a:rPr lang="en-GB" dirty="0" err="1"/>
              <a:t>Tujuan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12BFF70-A77C-4F51-B4D3-558E709CC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2218"/>
            <a:ext cx="10515600" cy="54725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/>
              <a:t>Tujuan</a:t>
            </a:r>
            <a:r>
              <a:rPr lang="en-US" sz="2000" b="1" dirty="0"/>
              <a:t> u</a:t>
            </a:r>
            <a:r>
              <a:rPr lang="id-ID" sz="2000" b="1" dirty="0"/>
              <a:t>mum</a:t>
            </a:r>
            <a:r>
              <a:rPr lang="en-US" sz="2000" b="1" dirty="0"/>
              <a:t>: </a:t>
            </a:r>
            <a:r>
              <a:rPr lang="en-US" sz="2000" dirty="0"/>
              <a:t>m</a:t>
            </a:r>
            <a:r>
              <a:rPr lang="id-ID" sz="2000" dirty="0"/>
              <a:t>ampu memahami dan menanggulangi berbagai masalah kesehatan jiwa masyarakat secara integratif.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id-ID" sz="2000" b="1" dirty="0"/>
              <a:t>Tujuan </a:t>
            </a:r>
            <a:r>
              <a:rPr lang="en-US" sz="2000" b="1" dirty="0"/>
              <a:t>k</a:t>
            </a:r>
            <a:r>
              <a:rPr lang="id-ID" sz="2000" b="1" dirty="0"/>
              <a:t>husus </a:t>
            </a:r>
            <a:r>
              <a:rPr lang="en-US" sz="2000" dirty="0" err="1"/>
              <a:t>meliputi</a:t>
            </a:r>
            <a:r>
              <a:rPr lang="id-ID" sz="2000" b="1" dirty="0"/>
              <a:t>:</a:t>
            </a:r>
            <a:endParaRPr lang="en-GB" sz="2000" dirty="0"/>
          </a:p>
          <a:p>
            <a:pPr lvl="0"/>
            <a:r>
              <a:rPr lang="id-ID" sz="2000" dirty="0"/>
              <a:t>Memahami prinsip dan </a:t>
            </a:r>
            <a:r>
              <a:rPr lang="id-ID" sz="2000" b="1" dirty="0"/>
              <a:t>model-model kontemporer psikiatri komunitas</a:t>
            </a:r>
            <a:r>
              <a:rPr lang="id-ID" sz="2000" dirty="0"/>
              <a:t>, termasuk </a:t>
            </a:r>
            <a:r>
              <a:rPr lang="id-ID" sz="2000" b="1" dirty="0"/>
              <a:t>masalah politik dan sosio-ekonomi </a:t>
            </a:r>
            <a:r>
              <a:rPr lang="id-ID" sz="2000" dirty="0"/>
              <a:t>yang membutuhkan penanganan/ pelayanan khusus.</a:t>
            </a:r>
            <a:endParaRPr lang="en-GB" sz="2000" dirty="0"/>
          </a:p>
          <a:p>
            <a:pPr lvl="0"/>
            <a:r>
              <a:rPr lang="id-ID" sz="2000" dirty="0"/>
              <a:t>Mampu menjalankan fungsi sebagai petugas kesehatan jiwa yang mempunyai </a:t>
            </a:r>
            <a:r>
              <a:rPr lang="id-ID" sz="2000" b="1" dirty="0"/>
              <a:t>peran integratif dengan Pusat Kesehatan Masyarakat </a:t>
            </a:r>
            <a:r>
              <a:rPr lang="id-ID" sz="2000" dirty="0"/>
              <a:t>(Puskesmas).</a:t>
            </a:r>
            <a:endParaRPr lang="en-GB" sz="2000" dirty="0"/>
          </a:p>
          <a:p>
            <a:pPr lvl="0"/>
            <a:r>
              <a:rPr lang="id-ID" sz="2000" dirty="0"/>
              <a:t>Mampu </a:t>
            </a:r>
            <a:r>
              <a:rPr lang="id-ID" sz="2000" b="1" dirty="0"/>
              <a:t>memberikan konsultasi bagi dokter Puskesmas </a:t>
            </a:r>
            <a:r>
              <a:rPr lang="id-ID" sz="2000" dirty="0"/>
              <a:t>agar dapat menangani kasus dan masalah psikiatrik di wilayah kerjanya.</a:t>
            </a:r>
            <a:endParaRPr lang="en-GB" sz="2000" dirty="0"/>
          </a:p>
          <a:p>
            <a:pPr lvl="0"/>
            <a:r>
              <a:rPr lang="id-ID" sz="2000" dirty="0"/>
              <a:t>Mampu memberikan </a:t>
            </a:r>
            <a:r>
              <a:rPr lang="id-ID" sz="2000" b="1" dirty="0"/>
              <a:t>penyuluhan bagi dokter Puskesmas dan masyarakat umum</a:t>
            </a:r>
            <a:r>
              <a:rPr lang="id-ID" sz="2000" dirty="0"/>
              <a:t>.</a:t>
            </a:r>
            <a:endParaRPr lang="en-GB" sz="2000" dirty="0"/>
          </a:p>
          <a:p>
            <a:pPr lvl="0"/>
            <a:r>
              <a:rPr lang="id-ID" sz="2000" dirty="0"/>
              <a:t>Mampu </a:t>
            </a:r>
            <a:r>
              <a:rPr lang="id-ID" sz="2000" b="1" dirty="0"/>
              <a:t>merencanakan intervensi </a:t>
            </a:r>
            <a:r>
              <a:rPr lang="id-ID" sz="2000" dirty="0"/>
              <a:t>terhadap masalah kesehatan jiwa di masyarakat dengan memperhatikan aspek bio-psiko-sosial.</a:t>
            </a:r>
            <a:endParaRPr lang="en-GB" sz="2000" dirty="0"/>
          </a:p>
          <a:p>
            <a:pPr lvl="0"/>
            <a:r>
              <a:rPr lang="id-ID" sz="2000" dirty="0"/>
              <a:t>Mampu melakukan identifikasi adanya </a:t>
            </a:r>
            <a:r>
              <a:rPr lang="id-ID" sz="2000" b="1" dirty="0"/>
              <a:t>prakt</a:t>
            </a:r>
            <a:r>
              <a:rPr lang="en-GB" sz="2000" b="1" dirty="0" err="1"/>
              <a:t>i</a:t>
            </a:r>
            <a:r>
              <a:rPr lang="id-ID" sz="2000" b="1" dirty="0"/>
              <a:t>k-prakt</a:t>
            </a:r>
            <a:r>
              <a:rPr lang="en-GB" sz="2000" b="1" dirty="0" err="1"/>
              <a:t>i</a:t>
            </a:r>
            <a:r>
              <a:rPr lang="id-ID" sz="2000" b="1" dirty="0"/>
              <a:t>k tradisional </a:t>
            </a:r>
            <a:r>
              <a:rPr lang="id-ID" sz="2000" dirty="0"/>
              <a:t>yang berpengaruh terhadap kesehatan jiwa masyarakat.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62131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F89346-9943-4BA0-A138-08FCFAFF3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25563"/>
          </a:xfrm>
        </p:spPr>
        <p:txBody>
          <a:bodyPr/>
          <a:lstStyle/>
          <a:p>
            <a:r>
              <a:rPr lang="en-GB" dirty="0" err="1"/>
              <a:t>Penempatan</a:t>
            </a:r>
            <a:r>
              <a:rPr lang="en-GB" dirty="0"/>
              <a:t> </a:t>
            </a:r>
            <a:r>
              <a:rPr lang="en-GB" dirty="0" err="1"/>
              <a:t>Psikiatri</a:t>
            </a:r>
            <a:r>
              <a:rPr lang="en-GB" dirty="0"/>
              <a:t> </a:t>
            </a:r>
            <a:r>
              <a:rPr lang="en-GB" dirty="0" err="1"/>
              <a:t>Komunitas</a:t>
            </a:r>
            <a:r>
              <a:rPr lang="en-GB" dirty="0"/>
              <a:t>: </a:t>
            </a:r>
            <a:r>
              <a:rPr lang="en-GB" dirty="0" err="1"/>
              <a:t>Tujuan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12BFF70-A77C-4F51-B4D3-558E709CC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0657"/>
            <a:ext cx="10515600" cy="55141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000" b="1" dirty="0"/>
              <a:t>Tujuan </a:t>
            </a:r>
            <a:r>
              <a:rPr lang="en-US" sz="2000" b="1" dirty="0"/>
              <a:t>k</a:t>
            </a:r>
            <a:r>
              <a:rPr lang="id-ID" sz="2000" b="1" dirty="0"/>
              <a:t>husus </a:t>
            </a:r>
            <a:r>
              <a:rPr lang="en-US" sz="2000" dirty="0" err="1"/>
              <a:t>meliputi</a:t>
            </a:r>
            <a:r>
              <a:rPr lang="id-ID" sz="2000" b="1" dirty="0"/>
              <a:t>:</a:t>
            </a:r>
            <a:endParaRPr lang="en-GB" sz="2000" dirty="0"/>
          </a:p>
          <a:p>
            <a:pPr lvl="0"/>
            <a:r>
              <a:rPr lang="id-ID" sz="2000" dirty="0"/>
              <a:t>Mampu bernegosiasi dan kolaborasi dalam sebuah </a:t>
            </a:r>
            <a:r>
              <a:rPr lang="id-ID" sz="2000" b="1" dirty="0"/>
              <a:t>tim multidisipliner </a:t>
            </a:r>
            <a:r>
              <a:rPr lang="id-ID" sz="2000" dirty="0"/>
              <a:t>(termasuk memahami batas kewenangannya), mampu melakukan komunikasi yang spesifik, memecahkan masalah, dan memimpin suatu kelompok.</a:t>
            </a:r>
            <a:endParaRPr lang="en-GB" sz="2000" dirty="0"/>
          </a:p>
          <a:p>
            <a:pPr lvl="0"/>
            <a:r>
              <a:rPr lang="id-ID" sz="2000" dirty="0"/>
              <a:t>Mampu </a:t>
            </a:r>
            <a:r>
              <a:rPr lang="id-ID" sz="2000" b="1" dirty="0"/>
              <a:t>mengintegrasikan informasi </a:t>
            </a:r>
            <a:r>
              <a:rPr lang="id-ID" sz="2000" dirty="0"/>
              <a:t>yang berasal dari individu maupun lingkungan sekitarnya ke dalam suatu perencanaan penanganan yang komprehensif.</a:t>
            </a:r>
            <a:endParaRPr lang="en-GB" sz="2000" dirty="0"/>
          </a:p>
          <a:p>
            <a:pPr lvl="0"/>
            <a:r>
              <a:rPr lang="id-ID" sz="2000" dirty="0"/>
              <a:t>Mampu membina </a:t>
            </a:r>
            <a:r>
              <a:rPr lang="id-ID" sz="2000" b="1" dirty="0"/>
              <a:t>hubungan terapeutik </a:t>
            </a:r>
            <a:r>
              <a:rPr lang="id-ID" sz="2000" dirty="0"/>
              <a:t>yang baik dengan pasien, keluarganya, dan lingkungan yang terkait, agar tercipta lingkungan yang kondusif bagi pasien, keluarga dan masyarakat sekitarnya.</a:t>
            </a:r>
            <a:endParaRPr lang="en-GB" sz="2000" dirty="0"/>
          </a:p>
          <a:p>
            <a:r>
              <a:rPr lang="id-ID" sz="2000" dirty="0"/>
              <a:t>Memahami proses serta keterkaitan antara </a:t>
            </a:r>
            <a:r>
              <a:rPr lang="id-ID" sz="2000" b="1" dirty="0"/>
              <a:t>rawat inap dan pelayanan di Rumah Sakit dengan follow-up di luar</a:t>
            </a:r>
            <a:r>
              <a:rPr lang="id-ID" sz="2000" dirty="0"/>
              <a:t>, dan mampu memberi penjelasan yang tepat dan jelas untuk pasien yang dipulangkan dan kembali ke komunitas atau sebaliknya.</a:t>
            </a:r>
            <a:endParaRPr lang="en-GB" sz="2000" dirty="0"/>
          </a:p>
          <a:p>
            <a:r>
              <a:rPr lang="id-ID" sz="2000" dirty="0"/>
              <a:t>Mampu </a:t>
            </a:r>
            <a:r>
              <a:rPr lang="id-ID" sz="2000" b="1" dirty="0"/>
              <a:t>bekerjasama dengan institusi pelayanan di komunitas</a:t>
            </a:r>
            <a:r>
              <a:rPr lang="id-ID" sz="2000" dirty="0"/>
              <a:t>, termasuk LSM, institusi pemerintah, dokter umum, dan perawat.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08147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F89346-9943-4BA0-A138-08FCFAFF3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25563"/>
          </a:xfrm>
        </p:spPr>
        <p:txBody>
          <a:bodyPr/>
          <a:lstStyle/>
          <a:p>
            <a:r>
              <a:rPr lang="en-GB" dirty="0" err="1"/>
              <a:t>Penempatan</a:t>
            </a:r>
            <a:r>
              <a:rPr lang="en-GB" dirty="0"/>
              <a:t> </a:t>
            </a:r>
            <a:r>
              <a:rPr lang="en-GB" dirty="0" err="1"/>
              <a:t>Psikiatri</a:t>
            </a:r>
            <a:r>
              <a:rPr lang="en-GB" dirty="0"/>
              <a:t> </a:t>
            </a:r>
            <a:r>
              <a:rPr lang="en-GB" dirty="0" err="1"/>
              <a:t>Komunitas</a:t>
            </a:r>
            <a:r>
              <a:rPr lang="en-GB" dirty="0"/>
              <a:t>: </a:t>
            </a:r>
            <a:r>
              <a:rPr lang="en-GB" dirty="0" err="1"/>
              <a:t>Tujuan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12BFF70-A77C-4F51-B4D3-558E709CC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2218"/>
            <a:ext cx="10515600" cy="54725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000" b="1" dirty="0"/>
              <a:t>Tujuan </a:t>
            </a:r>
            <a:r>
              <a:rPr lang="en-US" sz="2000" b="1" dirty="0"/>
              <a:t>k</a:t>
            </a:r>
            <a:r>
              <a:rPr lang="id-ID" sz="2000" b="1" dirty="0"/>
              <a:t>husus </a:t>
            </a:r>
            <a:r>
              <a:rPr lang="en-US" sz="2000" dirty="0" err="1"/>
              <a:t>meliputi</a:t>
            </a:r>
            <a:r>
              <a:rPr lang="id-ID" sz="2000" b="1" dirty="0"/>
              <a:t>:</a:t>
            </a:r>
            <a:endParaRPr lang="en-GB" sz="2000" dirty="0"/>
          </a:p>
          <a:p>
            <a:r>
              <a:rPr lang="id-ID" sz="2000" dirty="0"/>
              <a:t>Menguasai </a:t>
            </a:r>
            <a:r>
              <a:rPr lang="id-ID" sz="2000" b="1" dirty="0"/>
              <a:t>te</a:t>
            </a:r>
            <a:r>
              <a:rPr lang="en-US" sz="2000" b="1" dirty="0"/>
              <a:t>k</a:t>
            </a:r>
            <a:r>
              <a:rPr lang="id-ID" sz="2000" b="1" dirty="0"/>
              <a:t>nik psikoterapi </a:t>
            </a:r>
            <a:r>
              <a:rPr lang="id-ID" sz="2000" dirty="0"/>
              <a:t>(dengan supervisi), termasuk </a:t>
            </a:r>
            <a:r>
              <a:rPr lang="id-ID" sz="2000" i="1" dirty="0"/>
              <a:t>cognitive</a:t>
            </a:r>
            <a:r>
              <a:rPr lang="id-ID" sz="2000" dirty="0"/>
              <a:t> </a:t>
            </a:r>
            <a:r>
              <a:rPr lang="id-ID" sz="2000" i="1" dirty="0"/>
              <a:t>behaviour therapy, couple therapy,</a:t>
            </a:r>
            <a:r>
              <a:rPr lang="id-ID" sz="2000" dirty="0"/>
              <a:t> terapi kelompok, dan terapi keluarg</a:t>
            </a:r>
            <a:r>
              <a:rPr lang="en-US" sz="2000" dirty="0"/>
              <a:t>a.</a:t>
            </a:r>
            <a:endParaRPr lang="en-GB" sz="2000" dirty="0"/>
          </a:p>
          <a:p>
            <a:r>
              <a:rPr lang="id-ID" sz="2000" dirty="0"/>
              <a:t>Mampu melakukan </a:t>
            </a:r>
            <a:r>
              <a:rPr lang="id-ID" sz="2000" b="1" dirty="0"/>
              <a:t>wawancara </a:t>
            </a:r>
            <a:r>
              <a:rPr lang="id-ID" sz="2000" dirty="0"/>
              <a:t>dalam berbagai situasi dan kondisi di masyarakat misalnya di rumah, di kantor polisi, serta di tempat-tempat lain dalam komunitas.</a:t>
            </a:r>
            <a:endParaRPr lang="en-GB" sz="2000" dirty="0"/>
          </a:p>
          <a:p>
            <a:r>
              <a:rPr lang="id-ID" sz="2000" dirty="0"/>
              <a:t>Mampu menerapkan berbagai </a:t>
            </a:r>
            <a:r>
              <a:rPr lang="id-ID" sz="2000" b="1" dirty="0"/>
              <a:t>peraturan di bidang kesehatan jiwa </a:t>
            </a:r>
            <a:r>
              <a:rPr lang="id-ID" sz="2000" dirty="0"/>
              <a:t>masyarakat.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71019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F89346-9943-4BA0-A138-08FCFAFF3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25563"/>
          </a:xfrm>
        </p:spPr>
        <p:txBody>
          <a:bodyPr/>
          <a:lstStyle/>
          <a:p>
            <a:r>
              <a:rPr lang="en-GB" dirty="0" err="1"/>
              <a:t>Penempatan</a:t>
            </a:r>
            <a:r>
              <a:rPr lang="en-GB" dirty="0"/>
              <a:t> </a:t>
            </a:r>
            <a:r>
              <a:rPr lang="en-GB" dirty="0" err="1"/>
              <a:t>Psikiatri</a:t>
            </a:r>
            <a:r>
              <a:rPr lang="en-GB" dirty="0"/>
              <a:t> </a:t>
            </a:r>
            <a:r>
              <a:rPr lang="en-GB" dirty="0" err="1"/>
              <a:t>Komunitas</a:t>
            </a:r>
            <a:r>
              <a:rPr lang="en-GB" dirty="0"/>
              <a:t>: </a:t>
            </a:r>
            <a:br>
              <a:rPr lang="en-GB" dirty="0"/>
            </a:br>
            <a:r>
              <a:rPr lang="en-GB" sz="3200" dirty="0" err="1"/>
              <a:t>Metode</a:t>
            </a:r>
            <a:r>
              <a:rPr lang="en-GB" sz="3200" dirty="0"/>
              <a:t> </a:t>
            </a:r>
            <a:r>
              <a:rPr lang="en-GB" sz="3200" dirty="0" err="1"/>
              <a:t>Pembelajaran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12BFF70-A77C-4F51-B4D3-558E709CC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146"/>
            <a:ext cx="10515600" cy="50846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400" b="1" dirty="0"/>
              <a:t>Kegiatan </a:t>
            </a:r>
            <a:r>
              <a:rPr lang="en-US" sz="2400" b="1" dirty="0" err="1"/>
              <a:t>i</a:t>
            </a:r>
            <a:r>
              <a:rPr lang="id-ID" sz="2400" b="1" dirty="0"/>
              <a:t>lmiah </a:t>
            </a:r>
            <a:r>
              <a:rPr lang="en-US" sz="2400" dirty="0" err="1"/>
              <a:t>meliputi</a:t>
            </a:r>
            <a:r>
              <a:rPr lang="id-ID" sz="2400" dirty="0"/>
              <a:t>:</a:t>
            </a:r>
            <a:endParaRPr lang="en-GB" sz="2400" dirty="0"/>
          </a:p>
          <a:p>
            <a:pPr lvl="0"/>
            <a:r>
              <a:rPr lang="id-ID" sz="2000" dirty="0"/>
              <a:t>Membaca dan diskusi mengenai berbagai teori kesehatan jiwa masyarakat.</a:t>
            </a:r>
            <a:endParaRPr lang="en-GB" sz="2000" dirty="0"/>
          </a:p>
          <a:p>
            <a:pPr lvl="0"/>
            <a:r>
              <a:rPr lang="id-ID" sz="2000" dirty="0"/>
              <a:t>Mengikuti secara aktif diskusi dan penyajian kasus di Puskesmas.</a:t>
            </a:r>
            <a:endParaRPr lang="en-GB" sz="2000" dirty="0"/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id-ID" sz="2400" b="1" dirty="0"/>
              <a:t>Kegiatan lapangan</a:t>
            </a:r>
            <a:r>
              <a:rPr lang="en-US" sz="2400" b="1" dirty="0"/>
              <a:t>, </a:t>
            </a:r>
            <a:r>
              <a:rPr lang="en-US" sz="2400" dirty="0" err="1"/>
              <a:t>meliputi</a:t>
            </a:r>
            <a:r>
              <a:rPr lang="id-ID" sz="2400" dirty="0"/>
              <a:t>:</a:t>
            </a:r>
            <a:endParaRPr lang="en-GB" sz="2400" dirty="0"/>
          </a:p>
          <a:p>
            <a:pPr lvl="0"/>
            <a:r>
              <a:rPr lang="id-ID" sz="2000" dirty="0"/>
              <a:t>Memberikan penyuluhan kepada dokter-dokter umum di Puskesmas.</a:t>
            </a:r>
            <a:endParaRPr lang="en-GB" sz="2000" dirty="0"/>
          </a:p>
          <a:p>
            <a:pPr lvl="0"/>
            <a:r>
              <a:rPr lang="id-ID" sz="2000" dirty="0"/>
              <a:t>Memberikan penyuluhan kepada masyarakat umum.</a:t>
            </a:r>
            <a:endParaRPr lang="en-GB" sz="2000" dirty="0"/>
          </a:p>
          <a:p>
            <a:pPr lvl="0"/>
            <a:r>
              <a:rPr lang="id-ID" sz="2000" dirty="0"/>
              <a:t>Ikut melakukan surve</a:t>
            </a:r>
            <a:r>
              <a:rPr lang="en-GB" sz="2000" dirty="0" err="1"/>
              <a:t>i</a:t>
            </a:r>
            <a:r>
              <a:rPr lang="id-ID" sz="2000" dirty="0"/>
              <a:t> di bidang kesehatan jiwa atau penelitian epidemiologi yang sedang berlangsung.</a:t>
            </a:r>
            <a:endParaRPr lang="en-GB" sz="2000" dirty="0"/>
          </a:p>
          <a:p>
            <a:pPr lvl="0"/>
            <a:r>
              <a:rPr lang="id-ID" sz="2000" dirty="0"/>
              <a:t>Bekerjasama dengan Badan Pemerintah, LSM, dan organisasi kemasyarakatan lainnya, untuk hal-hal yang terkait dengan kesehatan jiwa masyarakat (</a:t>
            </a:r>
            <a:r>
              <a:rPr lang="id-ID" sz="2000" i="1" dirty="0"/>
              <a:t>Liaison Psychiatry</a:t>
            </a:r>
            <a:r>
              <a:rPr lang="id-ID" sz="2000" dirty="0"/>
              <a:t>).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11455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F89346-9943-4BA0-A138-08FCFAFF3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25563"/>
          </a:xfrm>
        </p:spPr>
        <p:txBody>
          <a:bodyPr/>
          <a:lstStyle/>
          <a:p>
            <a:r>
              <a:rPr lang="en-GB" dirty="0" err="1"/>
              <a:t>Penempatan</a:t>
            </a:r>
            <a:r>
              <a:rPr lang="en-GB" dirty="0"/>
              <a:t> </a:t>
            </a:r>
            <a:r>
              <a:rPr lang="en-GB" dirty="0" err="1"/>
              <a:t>Psikiatri</a:t>
            </a:r>
            <a:r>
              <a:rPr lang="en-GB" dirty="0"/>
              <a:t> </a:t>
            </a:r>
            <a:r>
              <a:rPr lang="en-GB" dirty="0" err="1"/>
              <a:t>Komunitas</a:t>
            </a:r>
            <a:r>
              <a:rPr lang="en-GB" dirty="0"/>
              <a:t>: </a:t>
            </a:r>
            <a:br>
              <a:rPr lang="en-GB" dirty="0"/>
            </a:br>
            <a:r>
              <a:rPr lang="en-GB" sz="3200" dirty="0" err="1"/>
              <a:t>Tempat</a:t>
            </a:r>
            <a:r>
              <a:rPr lang="en-GB" sz="3200" dirty="0"/>
              <a:t> </a:t>
            </a:r>
            <a:r>
              <a:rPr lang="en-GB" sz="3200" dirty="0" err="1"/>
              <a:t>dan</a:t>
            </a:r>
            <a:r>
              <a:rPr lang="en-GB" sz="3200" dirty="0"/>
              <a:t> Lama Pendidikan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12BFF70-A77C-4F51-B4D3-558E709CC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146"/>
            <a:ext cx="10515600" cy="50846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b="1" dirty="0"/>
              <a:t>Tempat </a:t>
            </a:r>
            <a:r>
              <a:rPr lang="en-US" b="1" dirty="0" err="1"/>
              <a:t>pendidikan</a:t>
            </a:r>
            <a:r>
              <a:rPr lang="id-ID" b="1" dirty="0"/>
              <a:t>:</a:t>
            </a:r>
            <a:endParaRPr lang="en-GB" b="1" dirty="0"/>
          </a:p>
          <a:p>
            <a:pPr lvl="0"/>
            <a:r>
              <a:rPr lang="id-ID" dirty="0"/>
              <a:t>Puskesmas.</a:t>
            </a:r>
            <a:endParaRPr lang="en-GB" dirty="0"/>
          </a:p>
          <a:p>
            <a:pPr lvl="0"/>
            <a:r>
              <a:rPr lang="id-ID" dirty="0"/>
              <a:t>Daerah binaan</a:t>
            </a:r>
            <a:r>
              <a:rPr lang="en-US" dirty="0"/>
              <a:t>: </a:t>
            </a:r>
            <a:r>
              <a:rPr lang="en-US" dirty="0" err="1"/>
              <a:t>panti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, LSM (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konsumer</a:t>
            </a:r>
            <a:r>
              <a:rPr lang="en-US" dirty="0"/>
              <a:t>),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– </a:t>
            </a:r>
            <a:r>
              <a:rPr lang="en-US" dirty="0" err="1"/>
              <a:t>kekhasan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 </a:t>
            </a:r>
            <a:endParaRPr lang="en-GB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id-ID" b="1" dirty="0"/>
              <a:t>Lama </a:t>
            </a:r>
            <a:r>
              <a:rPr lang="en-US" b="1" dirty="0"/>
              <a:t>Pendidikan: </a:t>
            </a:r>
            <a:r>
              <a:rPr lang="id-ID" dirty="0"/>
              <a:t>2 – 3 bulan.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4333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A97E5F-5071-4E84-84E4-E00EA9CE2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Dasar</a:t>
            </a:r>
            <a:r>
              <a:rPr lang="en-GB" dirty="0"/>
              <a:t> </a:t>
            </a:r>
            <a:r>
              <a:rPr lang="en-GB" dirty="0" err="1"/>
              <a:t>Pemikiran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2EC467D-C4B0-4586-8D0D-70AD7053A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“Leadership”</a:t>
            </a:r>
          </a:p>
          <a:p>
            <a:r>
              <a:rPr lang="en-GB" dirty="0"/>
              <a:t>Mau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mau</a:t>
            </a:r>
            <a:endParaRPr lang="en-GB" dirty="0"/>
          </a:p>
          <a:p>
            <a:r>
              <a:rPr lang="en-GB" dirty="0" err="1"/>
              <a:t>Berbagai</a:t>
            </a:r>
            <a:r>
              <a:rPr lang="en-GB" dirty="0"/>
              <a:t> </a:t>
            </a:r>
            <a:r>
              <a:rPr lang="en-GB" dirty="0" err="1"/>
              <a:t>bentuk</a:t>
            </a:r>
            <a:r>
              <a:rPr lang="en-GB" dirty="0"/>
              <a:t> 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isi</a:t>
            </a:r>
            <a:r>
              <a:rPr lang="en-GB" dirty="0"/>
              <a:t> </a:t>
            </a:r>
            <a:r>
              <a:rPr lang="en-GB" dirty="0" err="1"/>
              <a:t>pelatihan</a:t>
            </a:r>
            <a:r>
              <a:rPr lang="en-GB" dirty="0"/>
              <a:t> </a:t>
            </a:r>
            <a:r>
              <a:rPr lang="en-GB" dirty="0" err="1"/>
              <a:t>kepemimpinan</a:t>
            </a:r>
            <a:endParaRPr lang="en-GB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="" xmlns:a16="http://schemas.microsoft.com/office/drawing/2014/main" id="{D87FF8F8-FDC3-4F94-8C88-4079A06F98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2074806"/>
              </p:ext>
            </p:extLst>
          </p:nvPr>
        </p:nvGraphicFramePr>
        <p:xfrm>
          <a:off x="6534728" y="2743200"/>
          <a:ext cx="5823527" cy="3866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85C66C97-BBED-4052-9A06-48ABC3B6171F}"/>
              </a:ext>
            </a:extLst>
          </p:cNvPr>
          <p:cNvSpPr/>
          <p:nvPr/>
        </p:nvSpPr>
        <p:spPr>
          <a:xfrm>
            <a:off x="387928" y="3540223"/>
            <a:ext cx="2770909" cy="838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Program </a:t>
            </a:r>
            <a:r>
              <a:rPr lang="en-GB" dirty="0" err="1"/>
              <a:t>klinis</a:t>
            </a:r>
            <a:r>
              <a:rPr lang="en-GB" dirty="0"/>
              <a:t> individual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="" xmlns:a16="http://schemas.microsoft.com/office/drawing/2014/main" id="{D9F3A220-4BF6-4003-A89E-687CD53C84D6}"/>
              </a:ext>
            </a:extLst>
          </p:cNvPr>
          <p:cNvSpPr/>
          <p:nvPr/>
        </p:nvSpPr>
        <p:spPr>
          <a:xfrm>
            <a:off x="2153228" y="4596872"/>
            <a:ext cx="2770909" cy="83858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Penelitian</a:t>
            </a:r>
            <a:endParaRPr lang="en-GB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4B313CE8-E363-42C0-9226-AA9A41956E49}"/>
              </a:ext>
            </a:extLst>
          </p:cNvPr>
          <p:cNvSpPr/>
          <p:nvPr/>
        </p:nvSpPr>
        <p:spPr>
          <a:xfrm>
            <a:off x="4343979" y="5722267"/>
            <a:ext cx="2770909" cy="83858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Pengabdian</a:t>
            </a:r>
            <a:r>
              <a:rPr lang="en-GB" dirty="0"/>
              <a:t> Masyarakat</a:t>
            </a:r>
          </a:p>
        </p:txBody>
      </p:sp>
    </p:spTree>
    <p:extLst>
      <p:ext uri="{BB962C8B-B14F-4D97-AF65-F5344CB8AC3E}">
        <p14:creationId xmlns:p14="http://schemas.microsoft.com/office/powerpoint/2010/main" val="259742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2263</TotalTime>
  <Words>1776</Words>
  <Application>Microsoft Office PowerPoint</Application>
  <PresentationFormat>Custom</PresentationFormat>
  <Paragraphs>296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1_Office Theme</vt:lpstr>
      <vt:lpstr>Rancangan Pendidikan di Bidang Psikiatri Komunitas bagi Peserta Program Pendidikan Dokter Spesialis Kedokteran Jiwa</vt:lpstr>
      <vt:lpstr>Standar Kurikulum Pendidikan Psikiatri di Indonesia</vt:lpstr>
      <vt:lpstr>Bagian dari Kurikulum Inti</vt:lpstr>
      <vt:lpstr>Penempatan Psikiatri Komunitas: Tujuan</vt:lpstr>
      <vt:lpstr>Penempatan Psikiatri Komunitas: Tujuan</vt:lpstr>
      <vt:lpstr>Penempatan Psikiatri Komunitas: Tujuan</vt:lpstr>
      <vt:lpstr>Penempatan Psikiatri Komunitas:  Metode Pembelajaran</vt:lpstr>
      <vt:lpstr>Penempatan Psikiatri Komunitas:  Tempat dan Lama Pendidikan</vt:lpstr>
      <vt:lpstr>Dasar Pemikiran</vt:lpstr>
      <vt:lpstr>Penempatan Pendidikan</vt:lpstr>
      <vt:lpstr>Penempatan Pendidikan</vt:lpstr>
      <vt:lpstr>Penempatan Pendidikan</vt:lpstr>
      <vt:lpstr>Penempatan Pendidikan</vt:lpstr>
      <vt:lpstr>Sistem Penilaian</vt:lpstr>
      <vt:lpstr>Bentuk Pendidikan</vt:lpstr>
      <vt:lpstr>Tempat Stase</vt:lpstr>
      <vt:lpstr>Prinsip…</vt:lpstr>
      <vt:lpstr>RENCANA STRATEGIK (RENSTRA-5 Tahun) SOLO KOTA SEHAT JIWA</vt:lpstr>
      <vt:lpstr>TAHAP I PERSIAPAN</vt:lpstr>
      <vt:lpstr>TAHAP II PELAKSANAAN AWAL</vt:lpstr>
      <vt:lpstr> TAHAP III PELAKSANAAN LANJUT </vt:lpstr>
      <vt:lpstr>TAHAP IV PEMANTAPAN</vt:lpstr>
      <vt:lpstr>INDIKATOR (CAPAIAN)</vt:lpstr>
      <vt:lpstr>PROGRAM DAN KEGIATAN (5 PROGRAM 12 KEGIATAN)</vt:lpstr>
      <vt:lpstr>Lanjutan..         PROGRAM DAN KEGIATAN</vt:lpstr>
      <vt:lpstr>Lanjutan...   PROGRAM DAN KEGIATAN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HD</dc:creator>
  <cp:lastModifiedBy>elqudsy</cp:lastModifiedBy>
  <cp:revision>90</cp:revision>
  <dcterms:created xsi:type="dcterms:W3CDTF">2017-07-21T05:27:41Z</dcterms:created>
  <dcterms:modified xsi:type="dcterms:W3CDTF">2018-01-25T08:10:54Z</dcterms:modified>
</cp:coreProperties>
</file>