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6" r:id="rId9"/>
    <p:sldId id="293" r:id="rId10"/>
    <p:sldId id="292" r:id="rId11"/>
    <p:sldId id="264" r:id="rId12"/>
    <p:sldId id="265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6" r:id="rId28"/>
    <p:sldId id="281" r:id="rId29"/>
    <p:sldId id="294" r:id="rId30"/>
    <p:sldId id="282" r:id="rId31"/>
    <p:sldId id="290" r:id="rId32"/>
    <p:sldId id="295" r:id="rId33"/>
    <p:sldId id="291" r:id="rId34"/>
    <p:sldId id="283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 autoAdjust="0"/>
    <p:restoredTop sz="94660"/>
  </p:normalViewPr>
  <p:slideViewPr>
    <p:cSldViewPr>
      <p:cViewPr varScale="1">
        <p:scale>
          <a:sx n="65" d="100"/>
          <a:sy n="65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5BBE1-431C-4E25-932E-385E22CB645E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23E183-98AE-47D7-9C08-22D3A1E216C9}">
      <dgm:prSet phldrT="[Text]"/>
      <dgm:spPr/>
      <dgm:t>
        <a:bodyPr/>
        <a:lstStyle/>
        <a:p>
          <a:r>
            <a:rPr lang="en-US" dirty="0" err="1" smtClean="0"/>
            <a:t>Skizofrenia</a:t>
          </a:r>
          <a:endParaRPr lang="en-US" dirty="0"/>
        </a:p>
      </dgm:t>
    </dgm:pt>
    <dgm:pt modelId="{B1653B0A-4340-45AF-8D71-F9E4D685B3B0}" type="parTrans" cxnId="{A786D8C0-E2F8-4717-94B4-19751E2A68B3}">
      <dgm:prSet/>
      <dgm:spPr/>
      <dgm:t>
        <a:bodyPr/>
        <a:lstStyle/>
        <a:p>
          <a:endParaRPr lang="en-US"/>
        </a:p>
      </dgm:t>
    </dgm:pt>
    <dgm:pt modelId="{57DCCD8E-76B6-49EF-A074-961FD6978D5A}" type="sibTrans" cxnId="{A786D8C0-E2F8-4717-94B4-19751E2A68B3}">
      <dgm:prSet/>
      <dgm:spPr/>
      <dgm:t>
        <a:bodyPr/>
        <a:lstStyle/>
        <a:p>
          <a:endParaRPr lang="en-US"/>
        </a:p>
      </dgm:t>
    </dgm:pt>
    <dgm:pt modelId="{A6BED0E9-7AF7-4E9B-AEAA-F6C34B9783E2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Bipolar</a:t>
          </a:r>
          <a:endParaRPr lang="en-US" dirty="0"/>
        </a:p>
      </dgm:t>
    </dgm:pt>
    <dgm:pt modelId="{12CAE035-232D-42E1-9115-AA94482CC065}" type="parTrans" cxnId="{9D443A9B-0B86-4AC2-8FD5-8FC9A022FB37}">
      <dgm:prSet/>
      <dgm:spPr/>
      <dgm:t>
        <a:bodyPr/>
        <a:lstStyle/>
        <a:p>
          <a:endParaRPr lang="en-US"/>
        </a:p>
      </dgm:t>
    </dgm:pt>
    <dgm:pt modelId="{4473A6DB-DCED-4041-B571-76F20E77C998}" type="sibTrans" cxnId="{9D443A9B-0B86-4AC2-8FD5-8FC9A022FB37}">
      <dgm:prSet/>
      <dgm:spPr/>
      <dgm:t>
        <a:bodyPr/>
        <a:lstStyle/>
        <a:p>
          <a:endParaRPr lang="en-US"/>
        </a:p>
      </dgm:t>
    </dgm:pt>
    <dgm:pt modelId="{60329B8D-D39A-4264-B854-68D33EFAADC1}">
      <dgm:prSet phldrT="[Text]"/>
      <dgm:spPr/>
      <dgm:t>
        <a:bodyPr/>
        <a:lstStyle/>
        <a:p>
          <a:r>
            <a:rPr lang="en-US" dirty="0" err="1" smtClean="0"/>
            <a:t>Skizoafektif</a:t>
          </a:r>
          <a:endParaRPr lang="en-US" dirty="0"/>
        </a:p>
      </dgm:t>
    </dgm:pt>
    <dgm:pt modelId="{FAA51FC2-B6DA-49B1-A27E-D5B2A2868A61}" type="parTrans" cxnId="{0D288392-D322-450F-84E0-33778675163F}">
      <dgm:prSet/>
      <dgm:spPr/>
      <dgm:t>
        <a:bodyPr/>
        <a:lstStyle/>
        <a:p>
          <a:endParaRPr lang="en-US"/>
        </a:p>
      </dgm:t>
    </dgm:pt>
    <dgm:pt modelId="{B11E1EF1-002E-47EA-A94C-FAF4B923312D}" type="sibTrans" cxnId="{0D288392-D322-450F-84E0-33778675163F}">
      <dgm:prSet/>
      <dgm:spPr/>
      <dgm:t>
        <a:bodyPr/>
        <a:lstStyle/>
        <a:p>
          <a:endParaRPr lang="en-US"/>
        </a:p>
      </dgm:t>
    </dgm:pt>
    <dgm:pt modelId="{E65260F7-FF26-474A-925A-68FF0232A134}">
      <dgm:prSet phldrT="[Text]"/>
      <dgm:spPr/>
      <dgm:t>
        <a:bodyPr/>
        <a:lstStyle/>
        <a:p>
          <a:r>
            <a:rPr lang="en-US" dirty="0" smtClean="0"/>
            <a:t>Anorexia Nervosa </a:t>
          </a:r>
          <a:r>
            <a:rPr lang="en-US" dirty="0" err="1" smtClean="0"/>
            <a:t>Ekstrim</a:t>
          </a:r>
          <a:endParaRPr lang="en-US" dirty="0"/>
        </a:p>
      </dgm:t>
    </dgm:pt>
    <dgm:pt modelId="{F9923FFC-51C3-4819-A5DD-0871114AF48A}" type="parTrans" cxnId="{E7980CE5-5C7A-4F86-AF70-C561D2686B3B}">
      <dgm:prSet/>
      <dgm:spPr/>
      <dgm:t>
        <a:bodyPr/>
        <a:lstStyle/>
        <a:p>
          <a:endParaRPr lang="en-US"/>
        </a:p>
      </dgm:t>
    </dgm:pt>
    <dgm:pt modelId="{AA9EEB1A-9822-4494-8423-4CF2B51C52AD}" type="sibTrans" cxnId="{E7980CE5-5C7A-4F86-AF70-C561D2686B3B}">
      <dgm:prSet/>
      <dgm:spPr/>
      <dgm:t>
        <a:bodyPr/>
        <a:lstStyle/>
        <a:p>
          <a:endParaRPr lang="en-US"/>
        </a:p>
      </dgm:t>
    </dgm:pt>
    <dgm:pt modelId="{E4107579-FCC9-4B0E-8AFF-371322444C36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Kepribadian</a:t>
          </a:r>
          <a:endParaRPr lang="en-US" dirty="0"/>
        </a:p>
      </dgm:t>
    </dgm:pt>
    <dgm:pt modelId="{98180793-1C58-4BB5-A017-E939D059CF66}" type="parTrans" cxnId="{8E4941CF-FEBB-4808-8598-AE274FC2D063}">
      <dgm:prSet/>
      <dgm:spPr/>
      <dgm:t>
        <a:bodyPr/>
        <a:lstStyle/>
        <a:p>
          <a:endParaRPr lang="en-US"/>
        </a:p>
      </dgm:t>
    </dgm:pt>
    <dgm:pt modelId="{F6EC5A19-D087-40E9-B03B-1B213EF3D829}" type="sibTrans" cxnId="{8E4941CF-FEBB-4808-8598-AE274FC2D063}">
      <dgm:prSet/>
      <dgm:spPr/>
      <dgm:t>
        <a:bodyPr/>
        <a:lstStyle/>
        <a:p>
          <a:endParaRPr lang="en-US"/>
        </a:p>
      </dgm:t>
    </dgm:pt>
    <dgm:pt modelId="{000A0956-FF81-4B94-8A89-CB506F943355}">
      <dgm:prSet phldrT="[Text]"/>
      <dgm:spPr/>
      <dgm:t>
        <a:bodyPr/>
        <a:lstStyle/>
        <a:p>
          <a:r>
            <a:rPr lang="en-US" dirty="0" smtClean="0"/>
            <a:t>Dementia Alzheimer</a:t>
          </a:r>
          <a:endParaRPr lang="en-US" dirty="0"/>
        </a:p>
      </dgm:t>
    </dgm:pt>
    <dgm:pt modelId="{8FB25215-94C1-4EB0-B07F-5F7E2CBD02A2}" type="parTrans" cxnId="{10F58F2A-A031-4241-9685-1E9F20E24ABA}">
      <dgm:prSet/>
      <dgm:spPr/>
      <dgm:t>
        <a:bodyPr/>
        <a:lstStyle/>
        <a:p>
          <a:endParaRPr lang="en-US"/>
        </a:p>
      </dgm:t>
    </dgm:pt>
    <dgm:pt modelId="{1F24B954-03C2-40A3-968C-B86FCC457A17}" type="sibTrans" cxnId="{10F58F2A-A031-4241-9685-1E9F20E24ABA}">
      <dgm:prSet/>
      <dgm:spPr/>
      <dgm:t>
        <a:bodyPr/>
        <a:lstStyle/>
        <a:p>
          <a:endParaRPr lang="en-US"/>
        </a:p>
      </dgm:t>
    </dgm:pt>
    <dgm:pt modelId="{07087E66-5586-4470-9BBD-3A3C8731696F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Mental </a:t>
          </a:r>
          <a:r>
            <a:rPr lang="en-US" dirty="0" err="1" smtClean="0"/>
            <a:t>Kompleks</a:t>
          </a:r>
          <a:endParaRPr lang="en-US" dirty="0"/>
        </a:p>
      </dgm:t>
    </dgm:pt>
    <dgm:pt modelId="{9267048D-E77D-4616-955D-6E65E794512C}" type="parTrans" cxnId="{4FD0B8AE-AFEF-41D6-A3B9-C71C0349DD65}">
      <dgm:prSet/>
      <dgm:spPr/>
      <dgm:t>
        <a:bodyPr/>
        <a:lstStyle/>
        <a:p>
          <a:endParaRPr lang="en-US"/>
        </a:p>
      </dgm:t>
    </dgm:pt>
    <dgm:pt modelId="{E38368E1-56BA-4076-9F6C-684A84E504D1}" type="sibTrans" cxnId="{4FD0B8AE-AFEF-41D6-A3B9-C71C0349DD65}">
      <dgm:prSet/>
      <dgm:spPr/>
      <dgm:t>
        <a:bodyPr/>
        <a:lstStyle/>
        <a:p>
          <a:endParaRPr lang="en-US"/>
        </a:p>
      </dgm:t>
    </dgm:pt>
    <dgm:pt modelId="{817CB5EF-4C49-4344-81A9-3A75BC13B7EC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Psikotik</a:t>
          </a:r>
          <a:r>
            <a:rPr lang="en-US" dirty="0" smtClean="0"/>
            <a:t> </a:t>
          </a:r>
          <a:r>
            <a:rPr lang="en-US" dirty="0" err="1" smtClean="0"/>
            <a:t>Akut</a:t>
          </a:r>
          <a:endParaRPr lang="en-US" dirty="0"/>
        </a:p>
      </dgm:t>
    </dgm:pt>
    <dgm:pt modelId="{712C24DA-E51A-4CE5-A4A9-3BA36630545E}" type="parTrans" cxnId="{6B5D6CDB-7EB2-4ADF-BC0D-C64C8D5966E8}">
      <dgm:prSet/>
      <dgm:spPr/>
      <dgm:t>
        <a:bodyPr/>
        <a:lstStyle/>
        <a:p>
          <a:endParaRPr lang="en-US"/>
        </a:p>
      </dgm:t>
    </dgm:pt>
    <dgm:pt modelId="{E6DC62A2-F6B7-405C-9642-CEC372BD72ED}" type="sibTrans" cxnId="{6B5D6CDB-7EB2-4ADF-BC0D-C64C8D5966E8}">
      <dgm:prSet/>
      <dgm:spPr/>
      <dgm:t>
        <a:bodyPr/>
        <a:lstStyle/>
        <a:p>
          <a:endParaRPr lang="en-US"/>
        </a:p>
      </dgm:t>
    </dgm:pt>
    <dgm:pt modelId="{7FC01538-9781-4858-BCD2-D4FF32BCF1A1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Mental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Zat</a:t>
          </a:r>
          <a:endParaRPr lang="en-US" dirty="0"/>
        </a:p>
      </dgm:t>
    </dgm:pt>
    <dgm:pt modelId="{507FE7ED-6633-46F2-B75A-E14D3A5B1A62}" type="parTrans" cxnId="{65985C53-1AA2-4A4A-9E7B-A12FE49B3139}">
      <dgm:prSet/>
      <dgm:spPr/>
      <dgm:t>
        <a:bodyPr/>
        <a:lstStyle/>
        <a:p>
          <a:endParaRPr lang="en-US"/>
        </a:p>
      </dgm:t>
    </dgm:pt>
    <dgm:pt modelId="{BE1C23A5-B1DD-4CBE-B3FA-140B77405018}" type="sibTrans" cxnId="{65985C53-1AA2-4A4A-9E7B-A12FE49B3139}">
      <dgm:prSet/>
      <dgm:spPr/>
      <dgm:t>
        <a:bodyPr/>
        <a:lstStyle/>
        <a:p>
          <a:endParaRPr lang="en-US"/>
        </a:p>
      </dgm:t>
    </dgm:pt>
    <dgm:pt modelId="{6E296B43-7057-4963-A7E8-C3FD89C3C108}" type="pres">
      <dgm:prSet presAssocID="{0705BBE1-431C-4E25-932E-385E22CB64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AB8A90-CA50-40C5-84D6-F1EAA874E623}" type="pres">
      <dgm:prSet presAssocID="{817CB5EF-4C49-4344-81A9-3A75BC13B7E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6066-80BD-48C0-92EC-FF7EF1FB4F35}" type="pres">
      <dgm:prSet presAssocID="{E6DC62A2-F6B7-405C-9642-CEC372BD72ED}" presName="sibTrans" presStyleCnt="0"/>
      <dgm:spPr/>
    </dgm:pt>
    <dgm:pt modelId="{42E2103C-04D0-4444-895B-D10465C04CF8}" type="pres">
      <dgm:prSet presAssocID="{1123E183-98AE-47D7-9C08-22D3A1E216C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5B8BA-1B93-4318-B2CD-470B66F08BF7}" type="pres">
      <dgm:prSet presAssocID="{57DCCD8E-76B6-49EF-A074-961FD6978D5A}" presName="sibTrans" presStyleCnt="0"/>
      <dgm:spPr/>
    </dgm:pt>
    <dgm:pt modelId="{ECE58F77-5E22-4730-9DBF-910C8B39D544}" type="pres">
      <dgm:prSet presAssocID="{A6BED0E9-7AF7-4E9B-AEAA-F6C34B9783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5138E-4BE3-42A2-BDC6-FBC08219BBBE}" type="pres">
      <dgm:prSet presAssocID="{4473A6DB-DCED-4041-B571-76F20E77C998}" presName="sibTrans" presStyleCnt="0"/>
      <dgm:spPr/>
    </dgm:pt>
    <dgm:pt modelId="{9755B12D-27A8-4781-B1CD-9B2DC0C0AEA0}" type="pres">
      <dgm:prSet presAssocID="{000A0956-FF81-4B94-8A89-CB506F94335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55DD5-8E02-4020-8BBD-02FAB071A1BF}" type="pres">
      <dgm:prSet presAssocID="{1F24B954-03C2-40A3-968C-B86FCC457A17}" presName="sibTrans" presStyleCnt="0"/>
      <dgm:spPr/>
    </dgm:pt>
    <dgm:pt modelId="{3888ADEE-1CA7-45AD-8E48-CCF673E95E5B}" type="pres">
      <dgm:prSet presAssocID="{60329B8D-D39A-4264-B854-68D33EFAADC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4724B-CF15-429B-AB17-BE5A6258401D}" type="pres">
      <dgm:prSet presAssocID="{B11E1EF1-002E-47EA-A94C-FAF4B923312D}" presName="sibTrans" presStyleCnt="0"/>
      <dgm:spPr/>
    </dgm:pt>
    <dgm:pt modelId="{53CDE1F2-16E0-4703-97F6-5927B476BEDF}" type="pres">
      <dgm:prSet presAssocID="{E65260F7-FF26-474A-925A-68FF0232A13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E50BB-1FDD-4E3C-A7B0-AC8F54DE8228}" type="pres">
      <dgm:prSet presAssocID="{AA9EEB1A-9822-4494-8423-4CF2B51C52AD}" presName="sibTrans" presStyleCnt="0"/>
      <dgm:spPr/>
    </dgm:pt>
    <dgm:pt modelId="{50E5B31B-FEB8-4FB9-9BE0-6DD10FC550C9}" type="pres">
      <dgm:prSet presAssocID="{E4107579-FCC9-4B0E-8AFF-371322444C3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5784-7446-4C0E-9194-A84AA71B8C16}" type="pres">
      <dgm:prSet presAssocID="{F6EC5A19-D087-40E9-B03B-1B213EF3D829}" presName="sibTrans" presStyleCnt="0"/>
      <dgm:spPr/>
    </dgm:pt>
    <dgm:pt modelId="{3E02355D-BD6B-4265-8540-7B625D01AB22}" type="pres">
      <dgm:prSet presAssocID="{7FC01538-9781-4858-BCD2-D4FF32BCF1A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A0FC-7B6A-4AE6-AB48-3853A742AC83}" type="pres">
      <dgm:prSet presAssocID="{BE1C23A5-B1DD-4CBE-B3FA-140B77405018}" presName="sibTrans" presStyleCnt="0"/>
      <dgm:spPr/>
    </dgm:pt>
    <dgm:pt modelId="{08A28029-46CE-403A-ABA7-DC7BC145AD86}" type="pres">
      <dgm:prSet presAssocID="{07087E66-5586-4470-9BBD-3A3C8731696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85C53-1AA2-4A4A-9E7B-A12FE49B3139}" srcId="{0705BBE1-431C-4E25-932E-385E22CB645E}" destId="{7FC01538-9781-4858-BCD2-D4FF32BCF1A1}" srcOrd="7" destOrd="0" parTransId="{507FE7ED-6633-46F2-B75A-E14D3A5B1A62}" sibTransId="{BE1C23A5-B1DD-4CBE-B3FA-140B77405018}"/>
    <dgm:cxn modelId="{9D443A9B-0B86-4AC2-8FD5-8FC9A022FB37}" srcId="{0705BBE1-431C-4E25-932E-385E22CB645E}" destId="{A6BED0E9-7AF7-4E9B-AEAA-F6C34B9783E2}" srcOrd="2" destOrd="0" parTransId="{12CAE035-232D-42E1-9115-AA94482CC065}" sibTransId="{4473A6DB-DCED-4041-B571-76F20E77C998}"/>
    <dgm:cxn modelId="{BC77C0A6-4950-466E-ADEE-BDABAEF502FF}" type="presOf" srcId="{60329B8D-D39A-4264-B854-68D33EFAADC1}" destId="{3888ADEE-1CA7-45AD-8E48-CCF673E95E5B}" srcOrd="0" destOrd="0" presId="urn:microsoft.com/office/officeart/2005/8/layout/default"/>
    <dgm:cxn modelId="{CED9D65D-0EE5-43C4-9B8C-AE5A239FFD66}" type="presOf" srcId="{0705BBE1-431C-4E25-932E-385E22CB645E}" destId="{6E296B43-7057-4963-A7E8-C3FD89C3C108}" srcOrd="0" destOrd="0" presId="urn:microsoft.com/office/officeart/2005/8/layout/default"/>
    <dgm:cxn modelId="{10F58F2A-A031-4241-9685-1E9F20E24ABA}" srcId="{0705BBE1-431C-4E25-932E-385E22CB645E}" destId="{000A0956-FF81-4B94-8A89-CB506F943355}" srcOrd="3" destOrd="0" parTransId="{8FB25215-94C1-4EB0-B07F-5F7E2CBD02A2}" sibTransId="{1F24B954-03C2-40A3-968C-B86FCC457A17}"/>
    <dgm:cxn modelId="{4FD0B8AE-AFEF-41D6-A3B9-C71C0349DD65}" srcId="{0705BBE1-431C-4E25-932E-385E22CB645E}" destId="{07087E66-5586-4470-9BBD-3A3C8731696F}" srcOrd="8" destOrd="0" parTransId="{9267048D-E77D-4616-955D-6E65E794512C}" sibTransId="{E38368E1-56BA-4076-9F6C-684A84E504D1}"/>
    <dgm:cxn modelId="{8E4941CF-FEBB-4808-8598-AE274FC2D063}" srcId="{0705BBE1-431C-4E25-932E-385E22CB645E}" destId="{E4107579-FCC9-4B0E-8AFF-371322444C36}" srcOrd="6" destOrd="0" parTransId="{98180793-1C58-4BB5-A017-E939D059CF66}" sibTransId="{F6EC5A19-D087-40E9-B03B-1B213EF3D829}"/>
    <dgm:cxn modelId="{31DF3765-B56A-4DA5-B4C3-EB1DD427D14A}" type="presOf" srcId="{000A0956-FF81-4B94-8A89-CB506F943355}" destId="{9755B12D-27A8-4781-B1CD-9B2DC0C0AEA0}" srcOrd="0" destOrd="0" presId="urn:microsoft.com/office/officeart/2005/8/layout/default"/>
    <dgm:cxn modelId="{26741A56-EA4D-4BF4-9CC1-55C9ECC95E30}" type="presOf" srcId="{E4107579-FCC9-4B0E-8AFF-371322444C36}" destId="{50E5B31B-FEB8-4FB9-9BE0-6DD10FC550C9}" srcOrd="0" destOrd="0" presId="urn:microsoft.com/office/officeart/2005/8/layout/default"/>
    <dgm:cxn modelId="{C0148E56-F787-436C-A965-6BCF15D356D5}" type="presOf" srcId="{7FC01538-9781-4858-BCD2-D4FF32BCF1A1}" destId="{3E02355D-BD6B-4265-8540-7B625D01AB22}" srcOrd="0" destOrd="0" presId="urn:microsoft.com/office/officeart/2005/8/layout/default"/>
    <dgm:cxn modelId="{18FCA710-F351-46DD-99A3-9C08B28C4AB0}" type="presOf" srcId="{1123E183-98AE-47D7-9C08-22D3A1E216C9}" destId="{42E2103C-04D0-4444-895B-D10465C04CF8}" srcOrd="0" destOrd="0" presId="urn:microsoft.com/office/officeart/2005/8/layout/default"/>
    <dgm:cxn modelId="{FE600FF1-74AA-4274-BD2A-8B674E71A22C}" type="presOf" srcId="{E65260F7-FF26-474A-925A-68FF0232A134}" destId="{53CDE1F2-16E0-4703-97F6-5927B476BEDF}" srcOrd="0" destOrd="0" presId="urn:microsoft.com/office/officeart/2005/8/layout/default"/>
    <dgm:cxn modelId="{DE6E6006-4F07-4082-962A-BC9FB87DA7A4}" type="presOf" srcId="{A6BED0E9-7AF7-4E9B-AEAA-F6C34B9783E2}" destId="{ECE58F77-5E22-4730-9DBF-910C8B39D544}" srcOrd="0" destOrd="0" presId="urn:microsoft.com/office/officeart/2005/8/layout/default"/>
    <dgm:cxn modelId="{0D288392-D322-450F-84E0-33778675163F}" srcId="{0705BBE1-431C-4E25-932E-385E22CB645E}" destId="{60329B8D-D39A-4264-B854-68D33EFAADC1}" srcOrd="4" destOrd="0" parTransId="{FAA51FC2-B6DA-49B1-A27E-D5B2A2868A61}" sibTransId="{B11E1EF1-002E-47EA-A94C-FAF4B923312D}"/>
    <dgm:cxn modelId="{0358AC00-D92E-4B2D-9E51-009E0DD63EEF}" type="presOf" srcId="{817CB5EF-4C49-4344-81A9-3A75BC13B7EC}" destId="{F0AB8A90-CA50-40C5-84D6-F1EAA874E623}" srcOrd="0" destOrd="0" presId="urn:microsoft.com/office/officeart/2005/8/layout/default"/>
    <dgm:cxn modelId="{AE11EBC2-F952-4511-8048-A6B8A0D28329}" type="presOf" srcId="{07087E66-5586-4470-9BBD-3A3C8731696F}" destId="{08A28029-46CE-403A-ABA7-DC7BC145AD86}" srcOrd="0" destOrd="0" presId="urn:microsoft.com/office/officeart/2005/8/layout/default"/>
    <dgm:cxn modelId="{A786D8C0-E2F8-4717-94B4-19751E2A68B3}" srcId="{0705BBE1-431C-4E25-932E-385E22CB645E}" destId="{1123E183-98AE-47D7-9C08-22D3A1E216C9}" srcOrd="1" destOrd="0" parTransId="{B1653B0A-4340-45AF-8D71-F9E4D685B3B0}" sibTransId="{57DCCD8E-76B6-49EF-A074-961FD6978D5A}"/>
    <dgm:cxn modelId="{6B5D6CDB-7EB2-4ADF-BC0D-C64C8D5966E8}" srcId="{0705BBE1-431C-4E25-932E-385E22CB645E}" destId="{817CB5EF-4C49-4344-81A9-3A75BC13B7EC}" srcOrd="0" destOrd="0" parTransId="{712C24DA-E51A-4CE5-A4A9-3BA36630545E}" sibTransId="{E6DC62A2-F6B7-405C-9642-CEC372BD72ED}"/>
    <dgm:cxn modelId="{E7980CE5-5C7A-4F86-AF70-C561D2686B3B}" srcId="{0705BBE1-431C-4E25-932E-385E22CB645E}" destId="{E65260F7-FF26-474A-925A-68FF0232A134}" srcOrd="5" destOrd="0" parTransId="{F9923FFC-51C3-4819-A5DD-0871114AF48A}" sibTransId="{AA9EEB1A-9822-4494-8423-4CF2B51C52AD}"/>
    <dgm:cxn modelId="{7C9B9DE3-3C1C-469F-984B-E9079FE26E95}" type="presParOf" srcId="{6E296B43-7057-4963-A7E8-C3FD89C3C108}" destId="{F0AB8A90-CA50-40C5-84D6-F1EAA874E623}" srcOrd="0" destOrd="0" presId="urn:microsoft.com/office/officeart/2005/8/layout/default"/>
    <dgm:cxn modelId="{2E1B9716-D5E9-4287-8EE8-D59FD70801B6}" type="presParOf" srcId="{6E296B43-7057-4963-A7E8-C3FD89C3C108}" destId="{85C56066-80BD-48C0-92EC-FF7EF1FB4F35}" srcOrd="1" destOrd="0" presId="urn:microsoft.com/office/officeart/2005/8/layout/default"/>
    <dgm:cxn modelId="{6EF04C13-9196-4B39-8AC6-1C5613744B5E}" type="presParOf" srcId="{6E296B43-7057-4963-A7E8-C3FD89C3C108}" destId="{42E2103C-04D0-4444-895B-D10465C04CF8}" srcOrd="2" destOrd="0" presId="urn:microsoft.com/office/officeart/2005/8/layout/default"/>
    <dgm:cxn modelId="{B781C0B6-5FEC-432D-A554-BFC217E19D86}" type="presParOf" srcId="{6E296B43-7057-4963-A7E8-C3FD89C3C108}" destId="{9D95B8BA-1B93-4318-B2CD-470B66F08BF7}" srcOrd="3" destOrd="0" presId="urn:microsoft.com/office/officeart/2005/8/layout/default"/>
    <dgm:cxn modelId="{637A3627-973F-4C07-972F-547DD0153EAD}" type="presParOf" srcId="{6E296B43-7057-4963-A7E8-C3FD89C3C108}" destId="{ECE58F77-5E22-4730-9DBF-910C8B39D544}" srcOrd="4" destOrd="0" presId="urn:microsoft.com/office/officeart/2005/8/layout/default"/>
    <dgm:cxn modelId="{70401530-C3E6-4995-BA4F-E86013CD7CFD}" type="presParOf" srcId="{6E296B43-7057-4963-A7E8-C3FD89C3C108}" destId="{4465138E-4BE3-42A2-BDC6-FBC08219BBBE}" srcOrd="5" destOrd="0" presId="urn:microsoft.com/office/officeart/2005/8/layout/default"/>
    <dgm:cxn modelId="{C2BE0F2B-DB8A-4513-A822-991AF1DFFA7B}" type="presParOf" srcId="{6E296B43-7057-4963-A7E8-C3FD89C3C108}" destId="{9755B12D-27A8-4781-B1CD-9B2DC0C0AEA0}" srcOrd="6" destOrd="0" presId="urn:microsoft.com/office/officeart/2005/8/layout/default"/>
    <dgm:cxn modelId="{53166AA7-8AF2-413A-914F-31748A54182E}" type="presParOf" srcId="{6E296B43-7057-4963-A7E8-C3FD89C3C108}" destId="{65B55DD5-8E02-4020-8BBD-02FAB071A1BF}" srcOrd="7" destOrd="0" presId="urn:microsoft.com/office/officeart/2005/8/layout/default"/>
    <dgm:cxn modelId="{93D7D417-13BE-42DA-AFDF-BBC3AF7BA1DF}" type="presParOf" srcId="{6E296B43-7057-4963-A7E8-C3FD89C3C108}" destId="{3888ADEE-1CA7-45AD-8E48-CCF673E95E5B}" srcOrd="8" destOrd="0" presId="urn:microsoft.com/office/officeart/2005/8/layout/default"/>
    <dgm:cxn modelId="{B313DFF6-9892-4797-BB46-42C0CEE2419E}" type="presParOf" srcId="{6E296B43-7057-4963-A7E8-C3FD89C3C108}" destId="{EEB4724B-CF15-429B-AB17-BE5A6258401D}" srcOrd="9" destOrd="0" presId="urn:microsoft.com/office/officeart/2005/8/layout/default"/>
    <dgm:cxn modelId="{9F7F13F0-2790-4E23-991E-408DCB13E239}" type="presParOf" srcId="{6E296B43-7057-4963-A7E8-C3FD89C3C108}" destId="{53CDE1F2-16E0-4703-97F6-5927B476BEDF}" srcOrd="10" destOrd="0" presId="urn:microsoft.com/office/officeart/2005/8/layout/default"/>
    <dgm:cxn modelId="{D15F9A24-A5D3-42D0-8664-BE872A3046D2}" type="presParOf" srcId="{6E296B43-7057-4963-A7E8-C3FD89C3C108}" destId="{CD2E50BB-1FDD-4E3C-A7B0-AC8F54DE8228}" srcOrd="11" destOrd="0" presId="urn:microsoft.com/office/officeart/2005/8/layout/default"/>
    <dgm:cxn modelId="{43D04346-6E9F-40C4-8F2D-FA3BB85BABC6}" type="presParOf" srcId="{6E296B43-7057-4963-A7E8-C3FD89C3C108}" destId="{50E5B31B-FEB8-4FB9-9BE0-6DD10FC550C9}" srcOrd="12" destOrd="0" presId="urn:microsoft.com/office/officeart/2005/8/layout/default"/>
    <dgm:cxn modelId="{5B7DC8A9-EAB0-4589-942B-5C304E5653AE}" type="presParOf" srcId="{6E296B43-7057-4963-A7E8-C3FD89C3C108}" destId="{3D2A5784-7446-4C0E-9194-A84AA71B8C16}" srcOrd="13" destOrd="0" presId="urn:microsoft.com/office/officeart/2005/8/layout/default"/>
    <dgm:cxn modelId="{2A1266CC-2513-4E87-A6F7-2500212F4BED}" type="presParOf" srcId="{6E296B43-7057-4963-A7E8-C3FD89C3C108}" destId="{3E02355D-BD6B-4265-8540-7B625D01AB22}" srcOrd="14" destOrd="0" presId="urn:microsoft.com/office/officeart/2005/8/layout/default"/>
    <dgm:cxn modelId="{C7A003C3-3997-4C8A-BB99-D99FBC3DF354}" type="presParOf" srcId="{6E296B43-7057-4963-A7E8-C3FD89C3C108}" destId="{FC5EA0FC-7B6A-4AE6-AB48-3853A742AC83}" srcOrd="15" destOrd="0" presId="urn:microsoft.com/office/officeart/2005/8/layout/default"/>
    <dgm:cxn modelId="{F7FDEB41-A3A0-451A-BB00-14D2E8E9A5D5}" type="presParOf" srcId="{6E296B43-7057-4963-A7E8-C3FD89C3C108}" destId="{08A28029-46CE-403A-ABA7-DC7BC145AD8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9C9885-00C9-466E-9B85-85AA25B59779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94951C-2F51-4910-87E6-02267B7C39E1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400" dirty="0" err="1" smtClean="0"/>
            <a:t>Lebih</a:t>
          </a:r>
          <a:r>
            <a:rPr lang="en-US" sz="2400" dirty="0" smtClean="0"/>
            <a:t> </a:t>
          </a:r>
          <a:r>
            <a:rPr lang="en-US" sz="2400" dirty="0" err="1" smtClean="0"/>
            <a:t>bersifat</a:t>
          </a:r>
          <a:r>
            <a:rPr lang="en-US" sz="2400" dirty="0" smtClean="0"/>
            <a:t> </a:t>
          </a:r>
          <a:r>
            <a:rPr lang="en-US" sz="2400" dirty="0" err="1" smtClean="0"/>
            <a:t>suportif</a:t>
          </a:r>
          <a:endParaRPr lang="en-US" sz="2400" dirty="0"/>
        </a:p>
      </dgm:t>
    </dgm:pt>
    <dgm:pt modelId="{DBE82147-C822-42B1-B4DB-A64408AB3EF9}" type="parTrans" cxnId="{98A07E1E-6F3E-4D9C-89F3-2A3966F9F42D}">
      <dgm:prSet/>
      <dgm:spPr/>
      <dgm:t>
        <a:bodyPr/>
        <a:lstStyle/>
        <a:p>
          <a:endParaRPr lang="en-US" sz="2400"/>
        </a:p>
      </dgm:t>
    </dgm:pt>
    <dgm:pt modelId="{C04BEB7D-B7D6-44A9-ADF8-479B3335B43D}" type="sibTrans" cxnId="{98A07E1E-6F3E-4D9C-89F3-2A3966F9F42D}">
      <dgm:prSet/>
      <dgm:spPr/>
      <dgm:t>
        <a:bodyPr/>
        <a:lstStyle/>
        <a:p>
          <a:endParaRPr lang="en-US" sz="2400"/>
        </a:p>
      </dgm:t>
    </dgm:pt>
    <dgm:pt modelId="{A2ACC8CD-0397-4A49-A3E5-466AE88B86EE}">
      <dgm:prSet custT="1"/>
      <dgm:spPr>
        <a:solidFill>
          <a:srgbClr val="003300"/>
        </a:solidFill>
      </dgm:spPr>
      <dgm:t>
        <a:bodyPr/>
        <a:lstStyle/>
        <a:p>
          <a:r>
            <a:rPr lang="en-US" sz="2400" dirty="0" err="1" smtClean="0"/>
            <a:t>Membentuk</a:t>
          </a:r>
          <a:r>
            <a:rPr lang="en-US" sz="2400" dirty="0" smtClean="0"/>
            <a:t> </a:t>
          </a:r>
          <a:r>
            <a:rPr lang="en-US" sz="2400" dirty="0" err="1" smtClean="0"/>
            <a:t>aliansi</a:t>
          </a:r>
          <a:r>
            <a:rPr lang="en-US" sz="2400" dirty="0" smtClean="0"/>
            <a:t> </a:t>
          </a:r>
          <a:r>
            <a:rPr lang="en-US" sz="2400" dirty="0" err="1" smtClean="0"/>
            <a:t>terapeutik</a:t>
          </a:r>
          <a:endParaRPr lang="en-US" sz="2400" dirty="0"/>
        </a:p>
      </dgm:t>
    </dgm:pt>
    <dgm:pt modelId="{6F6A9C08-0FCB-4FDE-B2F7-ABE7F5BB91CF}" type="parTrans" cxnId="{D0EA0F91-926D-4266-ABBE-9908F33214D8}">
      <dgm:prSet/>
      <dgm:spPr/>
      <dgm:t>
        <a:bodyPr/>
        <a:lstStyle/>
        <a:p>
          <a:endParaRPr lang="en-US" sz="2400"/>
        </a:p>
      </dgm:t>
    </dgm:pt>
    <dgm:pt modelId="{D2B404A2-3212-4EA0-8D66-A25FBC2EC013}" type="sibTrans" cxnId="{D0EA0F91-926D-4266-ABBE-9908F33214D8}">
      <dgm:prSet/>
      <dgm:spPr/>
      <dgm:t>
        <a:bodyPr/>
        <a:lstStyle/>
        <a:p>
          <a:endParaRPr lang="en-US" sz="2400"/>
        </a:p>
      </dgm:t>
    </dgm:pt>
    <dgm:pt modelId="{339C2756-3C59-4E69-B08D-2EF6AA060CAA}">
      <dgm:prSet custT="1"/>
      <dgm:spPr>
        <a:solidFill>
          <a:srgbClr val="7030A0"/>
        </a:solidFill>
      </dgm:spPr>
      <dgm:t>
        <a:bodyPr/>
        <a:lstStyle/>
        <a:p>
          <a:r>
            <a:rPr lang="en-US" sz="2400" dirty="0" err="1" smtClean="0"/>
            <a:t>Kebutuhan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kerentanan</a:t>
          </a:r>
          <a:r>
            <a:rPr lang="en-US" sz="2400" dirty="0" smtClean="0"/>
            <a:t> </a:t>
          </a:r>
          <a:r>
            <a:rPr lang="en-US" sz="2400" dirty="0" err="1" smtClean="0"/>
            <a:t>emosional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r>
            <a:rPr lang="en-US" sz="2400" dirty="0" smtClean="0"/>
            <a:t> </a:t>
          </a:r>
          <a:r>
            <a:rPr lang="en-US" sz="2400" dirty="0" err="1" smtClean="0"/>
            <a:t>harus</a:t>
          </a:r>
          <a:r>
            <a:rPr lang="en-US" sz="2400" dirty="0" smtClean="0"/>
            <a:t> </a:t>
          </a:r>
          <a:r>
            <a:rPr lang="en-US" sz="2400" dirty="0" err="1" smtClean="0"/>
            <a:t>diperhatikan</a:t>
          </a:r>
          <a:endParaRPr lang="en-US" sz="2400" dirty="0"/>
        </a:p>
      </dgm:t>
    </dgm:pt>
    <dgm:pt modelId="{092D267F-ADC8-4B5B-B55B-94B44F25E0A4}" type="parTrans" cxnId="{268136BA-0FD0-42BC-A6B2-9DA6D2A6CA12}">
      <dgm:prSet/>
      <dgm:spPr/>
      <dgm:t>
        <a:bodyPr/>
        <a:lstStyle/>
        <a:p>
          <a:endParaRPr lang="en-US" sz="2400"/>
        </a:p>
      </dgm:t>
    </dgm:pt>
    <dgm:pt modelId="{A3FD430A-36F2-4DDF-B59F-5D665144A5B3}" type="sibTrans" cxnId="{268136BA-0FD0-42BC-A6B2-9DA6D2A6CA12}">
      <dgm:prSet/>
      <dgm:spPr/>
      <dgm:t>
        <a:bodyPr/>
        <a:lstStyle/>
        <a:p>
          <a:endParaRPr lang="en-US" sz="2400"/>
        </a:p>
      </dgm:t>
    </dgm:pt>
    <dgm:pt modelId="{BD8B8A2D-301D-49A1-B3DF-16C9C7B949A2}">
      <dgm:prSet custT="1"/>
      <dgm:spPr>
        <a:solidFill>
          <a:srgbClr val="002060"/>
        </a:solidFill>
      </dgm:spPr>
      <dgm:t>
        <a:bodyPr/>
        <a:lstStyle/>
        <a:p>
          <a:r>
            <a:rPr lang="en-US" sz="2400" dirty="0" err="1" smtClean="0"/>
            <a:t>Membantu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mengungkapkan</a:t>
          </a:r>
          <a:r>
            <a:rPr lang="en-US" sz="2400" dirty="0" smtClean="0"/>
            <a:t> </a:t>
          </a:r>
          <a:r>
            <a:rPr lang="en-US" sz="2400" dirty="0" err="1" smtClean="0"/>
            <a:t>perasaan</a:t>
          </a:r>
          <a:r>
            <a:rPr lang="en-US" sz="2400" dirty="0" smtClean="0"/>
            <a:t> </a:t>
          </a:r>
          <a:r>
            <a:rPr lang="en-US" sz="2400" dirty="0" err="1" smtClean="0"/>
            <a:t>selama</a:t>
          </a:r>
          <a:r>
            <a:rPr lang="en-US" sz="2400" dirty="0" smtClean="0"/>
            <a:t> di PICU</a:t>
          </a:r>
          <a:endParaRPr lang="en-US" sz="2400" dirty="0"/>
        </a:p>
      </dgm:t>
    </dgm:pt>
    <dgm:pt modelId="{A7213991-D2C1-44A7-B24C-273A0A79F428}" type="parTrans" cxnId="{1BD62EBB-97EE-448E-8460-5D18E7E55F53}">
      <dgm:prSet/>
      <dgm:spPr/>
      <dgm:t>
        <a:bodyPr/>
        <a:lstStyle/>
        <a:p>
          <a:endParaRPr lang="en-US" sz="2400"/>
        </a:p>
      </dgm:t>
    </dgm:pt>
    <dgm:pt modelId="{86654056-289E-46B9-9696-E590A55943F0}" type="sibTrans" cxnId="{1BD62EBB-97EE-448E-8460-5D18E7E55F53}">
      <dgm:prSet/>
      <dgm:spPr/>
      <dgm:t>
        <a:bodyPr/>
        <a:lstStyle/>
        <a:p>
          <a:endParaRPr lang="en-US" sz="2400"/>
        </a:p>
      </dgm:t>
    </dgm:pt>
    <dgm:pt modelId="{4921D978-F64E-4FAF-B492-A73238872A5E}" type="pres">
      <dgm:prSet presAssocID="{329C9885-00C9-466E-9B85-85AA25B597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E88ED-9C25-4F08-BDCB-B72710848BF6}" type="pres">
      <dgm:prSet presAssocID="{329C9885-00C9-466E-9B85-85AA25B59779}" presName="diamond" presStyleLbl="bgShp" presStyleIdx="0" presStyleCnt="1"/>
      <dgm:spPr/>
    </dgm:pt>
    <dgm:pt modelId="{3F8108B6-8977-482A-8D12-137EA2AFF793}" type="pres">
      <dgm:prSet presAssocID="{329C9885-00C9-466E-9B85-85AA25B59779}" presName="quad1" presStyleLbl="node1" presStyleIdx="0" presStyleCnt="4" custScaleX="194496" custLinFactNeighborX="-47487" custLinFactNeighborY="1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EEB7-203E-4169-9B2A-FEC7C6C93A78}" type="pres">
      <dgm:prSet presAssocID="{329C9885-00C9-466E-9B85-85AA25B59779}" presName="quad2" presStyleLbl="node1" presStyleIdx="1" presStyleCnt="4" custScaleX="194496" custLinFactNeighborX="47719" custLinFactNeighborY="1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61112-208E-4BC3-B487-83EEB1747670}" type="pres">
      <dgm:prSet presAssocID="{329C9885-00C9-466E-9B85-85AA25B59779}" presName="quad3" presStyleLbl="node1" presStyleIdx="2" presStyleCnt="4" custScaleX="194496" custLinFactNeighborX="-47487" custLinFactNeighborY="1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98EB-12D1-44AF-BE6D-E31A90282D00}" type="pres">
      <dgm:prSet presAssocID="{329C9885-00C9-466E-9B85-85AA25B59779}" presName="quad4" presStyleLbl="node1" presStyleIdx="3" presStyleCnt="4" custScaleX="194496" custLinFactNeighborX="47719" custLinFactNeighborY="1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07E1E-6F3E-4D9C-89F3-2A3966F9F42D}" srcId="{329C9885-00C9-466E-9B85-85AA25B59779}" destId="{F094951C-2F51-4910-87E6-02267B7C39E1}" srcOrd="0" destOrd="0" parTransId="{DBE82147-C822-42B1-B4DB-A64408AB3EF9}" sibTransId="{C04BEB7D-B7D6-44A9-ADF8-479B3335B43D}"/>
    <dgm:cxn modelId="{DAF6A939-0CAA-4264-8DFA-81E77156B2AA}" type="presOf" srcId="{BD8B8A2D-301D-49A1-B3DF-16C9C7B949A2}" destId="{21B198EB-12D1-44AF-BE6D-E31A90282D00}" srcOrd="0" destOrd="0" presId="urn:microsoft.com/office/officeart/2005/8/layout/matrix3"/>
    <dgm:cxn modelId="{766C533D-2324-4E69-BB80-FF43F3EFAAB5}" type="presOf" srcId="{F094951C-2F51-4910-87E6-02267B7C39E1}" destId="{3F8108B6-8977-482A-8D12-137EA2AFF793}" srcOrd="0" destOrd="0" presId="urn:microsoft.com/office/officeart/2005/8/layout/matrix3"/>
    <dgm:cxn modelId="{10B3CA19-D4A7-4AAA-9615-66D5981007AB}" type="presOf" srcId="{339C2756-3C59-4E69-B08D-2EF6AA060CAA}" destId="{0F261112-208E-4BC3-B487-83EEB1747670}" srcOrd="0" destOrd="0" presId="urn:microsoft.com/office/officeart/2005/8/layout/matrix3"/>
    <dgm:cxn modelId="{0609972D-0D87-41D4-971B-9981EB68013F}" type="presOf" srcId="{329C9885-00C9-466E-9B85-85AA25B59779}" destId="{4921D978-F64E-4FAF-B492-A73238872A5E}" srcOrd="0" destOrd="0" presId="urn:microsoft.com/office/officeart/2005/8/layout/matrix3"/>
    <dgm:cxn modelId="{268136BA-0FD0-42BC-A6B2-9DA6D2A6CA12}" srcId="{329C9885-00C9-466E-9B85-85AA25B59779}" destId="{339C2756-3C59-4E69-B08D-2EF6AA060CAA}" srcOrd="2" destOrd="0" parTransId="{092D267F-ADC8-4B5B-B55B-94B44F25E0A4}" sibTransId="{A3FD430A-36F2-4DDF-B59F-5D665144A5B3}"/>
    <dgm:cxn modelId="{D0EA0F91-926D-4266-ABBE-9908F33214D8}" srcId="{329C9885-00C9-466E-9B85-85AA25B59779}" destId="{A2ACC8CD-0397-4A49-A3E5-466AE88B86EE}" srcOrd="1" destOrd="0" parTransId="{6F6A9C08-0FCB-4FDE-B2F7-ABE7F5BB91CF}" sibTransId="{D2B404A2-3212-4EA0-8D66-A25FBC2EC013}"/>
    <dgm:cxn modelId="{1BD62EBB-97EE-448E-8460-5D18E7E55F53}" srcId="{329C9885-00C9-466E-9B85-85AA25B59779}" destId="{BD8B8A2D-301D-49A1-B3DF-16C9C7B949A2}" srcOrd="3" destOrd="0" parTransId="{A7213991-D2C1-44A7-B24C-273A0A79F428}" sibTransId="{86654056-289E-46B9-9696-E590A55943F0}"/>
    <dgm:cxn modelId="{F02FB310-EB4B-42BD-AC85-4D6144401AC4}" type="presOf" srcId="{A2ACC8CD-0397-4A49-A3E5-466AE88B86EE}" destId="{C486EEB7-203E-4169-9B2A-FEC7C6C93A78}" srcOrd="0" destOrd="0" presId="urn:microsoft.com/office/officeart/2005/8/layout/matrix3"/>
    <dgm:cxn modelId="{9583EA19-CEE9-4C0C-8647-FABF84CAEBC1}" type="presParOf" srcId="{4921D978-F64E-4FAF-B492-A73238872A5E}" destId="{1A3E88ED-9C25-4F08-BDCB-B72710848BF6}" srcOrd="0" destOrd="0" presId="urn:microsoft.com/office/officeart/2005/8/layout/matrix3"/>
    <dgm:cxn modelId="{AC64BFBA-EB49-4BAF-BB77-4E74CF40AEE7}" type="presParOf" srcId="{4921D978-F64E-4FAF-B492-A73238872A5E}" destId="{3F8108B6-8977-482A-8D12-137EA2AFF793}" srcOrd="1" destOrd="0" presId="urn:microsoft.com/office/officeart/2005/8/layout/matrix3"/>
    <dgm:cxn modelId="{25250353-B14D-4031-A985-F0CBEF758198}" type="presParOf" srcId="{4921D978-F64E-4FAF-B492-A73238872A5E}" destId="{C486EEB7-203E-4169-9B2A-FEC7C6C93A78}" srcOrd="2" destOrd="0" presId="urn:microsoft.com/office/officeart/2005/8/layout/matrix3"/>
    <dgm:cxn modelId="{51885B96-14FF-4473-8127-BF6D5FED9E20}" type="presParOf" srcId="{4921D978-F64E-4FAF-B492-A73238872A5E}" destId="{0F261112-208E-4BC3-B487-83EEB1747670}" srcOrd="3" destOrd="0" presId="urn:microsoft.com/office/officeart/2005/8/layout/matrix3"/>
    <dgm:cxn modelId="{57605E9C-E156-4B02-BFDD-2C647191F236}" type="presParOf" srcId="{4921D978-F64E-4FAF-B492-A73238872A5E}" destId="{21B198EB-12D1-44AF-BE6D-E31A90282D0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9C9885-00C9-466E-9B85-85AA25B59779}" type="doc">
      <dgm:prSet loTypeId="urn:microsoft.com/office/officeart/2005/8/layout/matrix3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94951C-2F51-4910-87E6-02267B7C39E1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400" dirty="0" err="1" smtClean="0"/>
            <a:t>Menciptakan</a:t>
          </a:r>
          <a:r>
            <a:rPr lang="en-US" sz="2400" dirty="0" smtClean="0"/>
            <a:t> </a:t>
          </a:r>
          <a:r>
            <a:rPr lang="en-US" sz="2400" dirty="0" err="1" smtClean="0"/>
            <a:t>hubungan</a:t>
          </a:r>
          <a:r>
            <a:rPr lang="en-US" sz="2400" dirty="0" smtClean="0"/>
            <a:t> </a:t>
          </a:r>
          <a:r>
            <a:rPr lang="en-US" sz="2400" dirty="0" err="1" smtClean="0"/>
            <a:t>terapetik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i="1" dirty="0" err="1" smtClean="0"/>
            <a:t>membina</a:t>
          </a:r>
          <a:r>
            <a:rPr lang="en-US" sz="2400" i="1" dirty="0" smtClean="0"/>
            <a:t> rapport </a:t>
          </a:r>
          <a:r>
            <a:rPr lang="en-US" sz="2400" i="0" dirty="0" err="1" smtClean="0"/>
            <a:t>dengan</a:t>
          </a:r>
          <a:r>
            <a:rPr lang="en-US" sz="2400" i="0" dirty="0" smtClean="0"/>
            <a:t> </a:t>
          </a:r>
          <a:r>
            <a:rPr lang="en-US" sz="2400" i="0" dirty="0" err="1" smtClean="0"/>
            <a:t>pasien</a:t>
          </a:r>
          <a:r>
            <a:rPr lang="en-US" sz="2400" i="0" dirty="0" smtClean="0"/>
            <a:t>, </a:t>
          </a:r>
          <a:r>
            <a:rPr lang="en-US" sz="2400" i="0" dirty="0" err="1" smtClean="0"/>
            <a:t>keluarga</a:t>
          </a:r>
          <a:r>
            <a:rPr lang="en-US" sz="2400" i="0" dirty="0" smtClean="0"/>
            <a:t> </a:t>
          </a:r>
          <a:r>
            <a:rPr lang="en-US" sz="2400" i="0" dirty="0" err="1" smtClean="0"/>
            <a:t>dan</a:t>
          </a:r>
          <a:r>
            <a:rPr lang="en-US" sz="2400" i="0" dirty="0" smtClean="0"/>
            <a:t> </a:t>
          </a:r>
          <a:r>
            <a:rPr lang="en-US" sz="2400" i="1" dirty="0" smtClean="0"/>
            <a:t>caregiver</a:t>
          </a:r>
          <a:endParaRPr lang="en-US" sz="2400" i="1" dirty="0"/>
        </a:p>
      </dgm:t>
    </dgm:pt>
    <dgm:pt modelId="{DBE82147-C822-42B1-B4DB-A64408AB3EF9}" type="parTrans" cxnId="{98A07E1E-6F3E-4D9C-89F3-2A3966F9F42D}">
      <dgm:prSet/>
      <dgm:spPr/>
      <dgm:t>
        <a:bodyPr/>
        <a:lstStyle/>
        <a:p>
          <a:endParaRPr lang="en-US" sz="2400"/>
        </a:p>
      </dgm:t>
    </dgm:pt>
    <dgm:pt modelId="{C04BEB7D-B7D6-44A9-ADF8-479B3335B43D}" type="sibTrans" cxnId="{98A07E1E-6F3E-4D9C-89F3-2A3966F9F42D}">
      <dgm:prSet/>
      <dgm:spPr/>
      <dgm:t>
        <a:bodyPr/>
        <a:lstStyle/>
        <a:p>
          <a:endParaRPr lang="en-US" sz="2400"/>
        </a:p>
      </dgm:t>
    </dgm:pt>
    <dgm:pt modelId="{A2ACC8CD-0397-4A49-A3E5-466AE88B86EE}">
      <dgm:prSet custT="1"/>
      <dgm:spPr>
        <a:solidFill>
          <a:srgbClr val="003300"/>
        </a:solidFill>
      </dgm:spPr>
      <dgm:t>
        <a:bodyPr/>
        <a:lstStyle/>
        <a:p>
          <a:r>
            <a:rPr lang="en-US" sz="2400" dirty="0" err="1" smtClean="0"/>
            <a:t>Meyakinkan</a:t>
          </a:r>
          <a:r>
            <a:rPr lang="en-US" sz="2400" dirty="0" smtClean="0"/>
            <a:t> </a:t>
          </a:r>
          <a:r>
            <a:rPr lang="en-US" sz="2400" dirty="0" err="1" smtClean="0"/>
            <a:t>tentang</a:t>
          </a:r>
          <a:r>
            <a:rPr lang="en-US" sz="2400" dirty="0" smtClean="0"/>
            <a:t> </a:t>
          </a:r>
          <a:r>
            <a:rPr lang="en-US" sz="2400" dirty="0" err="1" smtClean="0"/>
            <a:t>keamanan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endParaRPr lang="en-US" sz="2400" dirty="0"/>
        </a:p>
      </dgm:t>
    </dgm:pt>
    <dgm:pt modelId="{6F6A9C08-0FCB-4FDE-B2F7-ABE7F5BB91CF}" type="parTrans" cxnId="{D0EA0F91-926D-4266-ABBE-9908F33214D8}">
      <dgm:prSet/>
      <dgm:spPr/>
      <dgm:t>
        <a:bodyPr/>
        <a:lstStyle/>
        <a:p>
          <a:endParaRPr lang="en-US" sz="2400"/>
        </a:p>
      </dgm:t>
    </dgm:pt>
    <dgm:pt modelId="{D2B404A2-3212-4EA0-8D66-A25FBC2EC013}" type="sibTrans" cxnId="{D0EA0F91-926D-4266-ABBE-9908F33214D8}">
      <dgm:prSet/>
      <dgm:spPr/>
      <dgm:t>
        <a:bodyPr/>
        <a:lstStyle/>
        <a:p>
          <a:endParaRPr lang="en-US" sz="2400"/>
        </a:p>
      </dgm:t>
    </dgm:pt>
    <dgm:pt modelId="{339C2756-3C59-4E69-B08D-2EF6AA060CAA}">
      <dgm:prSet custT="1"/>
      <dgm:spPr>
        <a:solidFill>
          <a:srgbClr val="7030A0"/>
        </a:solidFill>
      </dgm:spPr>
      <dgm:t>
        <a:bodyPr/>
        <a:lstStyle/>
        <a:p>
          <a:r>
            <a:rPr lang="en-US" sz="2400" dirty="0" err="1" smtClean="0"/>
            <a:t>Menghindari</a:t>
          </a:r>
          <a:r>
            <a:rPr lang="en-US" sz="2400" dirty="0" smtClean="0"/>
            <a:t> </a:t>
          </a:r>
          <a:r>
            <a:rPr lang="en-US" sz="2400" dirty="0" err="1" smtClean="0"/>
            <a:t>konfrontasi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r>
            <a:rPr lang="en-US" sz="2400" dirty="0" smtClean="0"/>
            <a:t> </a:t>
          </a:r>
          <a:r>
            <a:rPr lang="en-US" sz="2400" dirty="0" err="1" smtClean="0"/>
            <a:t>termasuk</a:t>
          </a:r>
          <a:r>
            <a:rPr lang="en-US" sz="2400" dirty="0" smtClean="0"/>
            <a:t> yang </a:t>
          </a:r>
          <a:r>
            <a:rPr lang="en-US" sz="2400" dirty="0" err="1" smtClean="0"/>
            <a:t>berkaitan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waham</a:t>
          </a:r>
          <a:r>
            <a:rPr lang="en-US" sz="2400" dirty="0" smtClean="0"/>
            <a:t> </a:t>
          </a:r>
          <a:r>
            <a:rPr lang="en-US" sz="2400" dirty="0" err="1" smtClean="0"/>
            <a:t>atau</a:t>
          </a:r>
          <a:r>
            <a:rPr lang="en-US" sz="2400" dirty="0" smtClean="0"/>
            <a:t> </a:t>
          </a:r>
          <a:r>
            <a:rPr lang="en-US" sz="2400" dirty="0" err="1" smtClean="0"/>
            <a:t>halusinasinya</a:t>
          </a:r>
          <a:endParaRPr lang="en-US" sz="2400" dirty="0"/>
        </a:p>
      </dgm:t>
    </dgm:pt>
    <dgm:pt modelId="{092D267F-ADC8-4B5B-B55B-94B44F25E0A4}" type="parTrans" cxnId="{268136BA-0FD0-42BC-A6B2-9DA6D2A6CA12}">
      <dgm:prSet/>
      <dgm:spPr/>
      <dgm:t>
        <a:bodyPr/>
        <a:lstStyle/>
        <a:p>
          <a:endParaRPr lang="en-US" sz="2400"/>
        </a:p>
      </dgm:t>
    </dgm:pt>
    <dgm:pt modelId="{A3FD430A-36F2-4DDF-B59F-5D665144A5B3}" type="sibTrans" cxnId="{268136BA-0FD0-42BC-A6B2-9DA6D2A6CA12}">
      <dgm:prSet/>
      <dgm:spPr/>
      <dgm:t>
        <a:bodyPr/>
        <a:lstStyle/>
        <a:p>
          <a:endParaRPr lang="en-US" sz="2400"/>
        </a:p>
      </dgm:t>
    </dgm:pt>
    <dgm:pt modelId="{BD8B8A2D-301D-49A1-B3DF-16C9C7B949A2}">
      <dgm:prSet custT="1"/>
      <dgm:spPr>
        <a:solidFill>
          <a:srgbClr val="002060"/>
        </a:solidFill>
      </dgm:spPr>
      <dgm:t>
        <a:bodyPr/>
        <a:lstStyle/>
        <a:p>
          <a:r>
            <a:rPr lang="en-US" sz="2400" dirty="0" err="1" smtClean="0"/>
            <a:t>Menawarkan</a:t>
          </a:r>
          <a:r>
            <a:rPr lang="en-US" sz="2400" dirty="0" smtClean="0"/>
            <a:t> </a:t>
          </a:r>
          <a:r>
            <a:rPr lang="en-US" sz="2400" dirty="0" err="1" smtClean="0"/>
            <a:t>obat</a:t>
          </a:r>
          <a:r>
            <a:rPr lang="en-US" sz="2400" dirty="0" smtClean="0"/>
            <a:t> oral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menurunkan</a:t>
          </a:r>
          <a:r>
            <a:rPr lang="en-US" sz="2400" dirty="0" smtClean="0"/>
            <a:t> </a:t>
          </a:r>
          <a:r>
            <a:rPr lang="en-US" sz="2400" dirty="0" err="1" smtClean="0"/>
            <a:t>gejala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pasien</a:t>
          </a:r>
          <a:endParaRPr lang="en-US" sz="2400" dirty="0"/>
        </a:p>
      </dgm:t>
    </dgm:pt>
    <dgm:pt modelId="{A7213991-D2C1-44A7-B24C-273A0A79F428}" type="parTrans" cxnId="{1BD62EBB-97EE-448E-8460-5D18E7E55F53}">
      <dgm:prSet/>
      <dgm:spPr/>
      <dgm:t>
        <a:bodyPr/>
        <a:lstStyle/>
        <a:p>
          <a:endParaRPr lang="en-US" sz="2400"/>
        </a:p>
      </dgm:t>
    </dgm:pt>
    <dgm:pt modelId="{86654056-289E-46B9-9696-E590A55943F0}" type="sibTrans" cxnId="{1BD62EBB-97EE-448E-8460-5D18E7E55F53}">
      <dgm:prSet/>
      <dgm:spPr/>
      <dgm:t>
        <a:bodyPr/>
        <a:lstStyle/>
        <a:p>
          <a:endParaRPr lang="en-US" sz="2400"/>
        </a:p>
      </dgm:t>
    </dgm:pt>
    <dgm:pt modelId="{4921D978-F64E-4FAF-B492-A73238872A5E}" type="pres">
      <dgm:prSet presAssocID="{329C9885-00C9-466E-9B85-85AA25B5977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E88ED-9C25-4F08-BDCB-B72710848BF6}" type="pres">
      <dgm:prSet presAssocID="{329C9885-00C9-466E-9B85-85AA25B59779}" presName="diamond" presStyleLbl="bgShp" presStyleIdx="0" presStyleCnt="1"/>
      <dgm:spPr/>
    </dgm:pt>
    <dgm:pt modelId="{3F8108B6-8977-482A-8D12-137EA2AFF793}" type="pres">
      <dgm:prSet presAssocID="{329C9885-00C9-466E-9B85-85AA25B59779}" presName="quad1" presStyleLbl="node1" presStyleIdx="0" presStyleCnt="4" custScaleX="194496" custScaleY="124483" custLinFactNeighborX="-47487" custLinFactNeighborY="-12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EEB7-203E-4169-9B2A-FEC7C6C93A78}" type="pres">
      <dgm:prSet presAssocID="{329C9885-00C9-466E-9B85-85AA25B59779}" presName="quad2" presStyleLbl="node1" presStyleIdx="1" presStyleCnt="4" custScaleX="194496" custScaleY="124483" custLinFactNeighborX="47719" custLinFactNeighborY="-12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61112-208E-4BC3-B487-83EEB1747670}" type="pres">
      <dgm:prSet presAssocID="{329C9885-00C9-466E-9B85-85AA25B59779}" presName="quad3" presStyleLbl="node1" presStyleIdx="2" presStyleCnt="4" custScaleX="194496" custScaleY="112786" custLinFactNeighborX="-47487" custLinFactNeighborY="1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198EB-12D1-44AF-BE6D-E31A90282D00}" type="pres">
      <dgm:prSet presAssocID="{329C9885-00C9-466E-9B85-85AA25B59779}" presName="quad4" presStyleLbl="node1" presStyleIdx="3" presStyleCnt="4" custScaleX="194496" custScaleY="112786" custLinFactNeighborX="47719" custLinFactNeighborY="1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A07E1E-6F3E-4D9C-89F3-2A3966F9F42D}" srcId="{329C9885-00C9-466E-9B85-85AA25B59779}" destId="{F094951C-2F51-4910-87E6-02267B7C39E1}" srcOrd="0" destOrd="0" parTransId="{DBE82147-C822-42B1-B4DB-A64408AB3EF9}" sibTransId="{C04BEB7D-B7D6-44A9-ADF8-479B3335B43D}"/>
    <dgm:cxn modelId="{949C059C-DE57-4B03-A5A4-99A483A9DE6F}" type="presOf" srcId="{A2ACC8CD-0397-4A49-A3E5-466AE88B86EE}" destId="{C486EEB7-203E-4169-9B2A-FEC7C6C93A78}" srcOrd="0" destOrd="0" presId="urn:microsoft.com/office/officeart/2005/8/layout/matrix3"/>
    <dgm:cxn modelId="{77BC769A-7656-4152-AD2D-7F36EE059644}" type="presOf" srcId="{BD8B8A2D-301D-49A1-B3DF-16C9C7B949A2}" destId="{21B198EB-12D1-44AF-BE6D-E31A90282D00}" srcOrd="0" destOrd="0" presId="urn:microsoft.com/office/officeart/2005/8/layout/matrix3"/>
    <dgm:cxn modelId="{04B1259C-CD1F-4440-9645-B8913BA77E59}" type="presOf" srcId="{339C2756-3C59-4E69-B08D-2EF6AA060CAA}" destId="{0F261112-208E-4BC3-B487-83EEB1747670}" srcOrd="0" destOrd="0" presId="urn:microsoft.com/office/officeart/2005/8/layout/matrix3"/>
    <dgm:cxn modelId="{268136BA-0FD0-42BC-A6B2-9DA6D2A6CA12}" srcId="{329C9885-00C9-466E-9B85-85AA25B59779}" destId="{339C2756-3C59-4E69-B08D-2EF6AA060CAA}" srcOrd="2" destOrd="0" parTransId="{092D267F-ADC8-4B5B-B55B-94B44F25E0A4}" sibTransId="{A3FD430A-36F2-4DDF-B59F-5D665144A5B3}"/>
    <dgm:cxn modelId="{46E3ECF0-E96B-4AC8-94FB-BC272F281EC6}" type="presOf" srcId="{329C9885-00C9-466E-9B85-85AA25B59779}" destId="{4921D978-F64E-4FAF-B492-A73238872A5E}" srcOrd="0" destOrd="0" presId="urn:microsoft.com/office/officeart/2005/8/layout/matrix3"/>
    <dgm:cxn modelId="{D0EA0F91-926D-4266-ABBE-9908F33214D8}" srcId="{329C9885-00C9-466E-9B85-85AA25B59779}" destId="{A2ACC8CD-0397-4A49-A3E5-466AE88B86EE}" srcOrd="1" destOrd="0" parTransId="{6F6A9C08-0FCB-4FDE-B2F7-ABE7F5BB91CF}" sibTransId="{D2B404A2-3212-4EA0-8D66-A25FBC2EC013}"/>
    <dgm:cxn modelId="{1BD62EBB-97EE-448E-8460-5D18E7E55F53}" srcId="{329C9885-00C9-466E-9B85-85AA25B59779}" destId="{BD8B8A2D-301D-49A1-B3DF-16C9C7B949A2}" srcOrd="3" destOrd="0" parTransId="{A7213991-D2C1-44A7-B24C-273A0A79F428}" sibTransId="{86654056-289E-46B9-9696-E590A55943F0}"/>
    <dgm:cxn modelId="{3B9FA5FB-2F9B-4CC5-A8E9-DE688283634E}" type="presOf" srcId="{F094951C-2F51-4910-87E6-02267B7C39E1}" destId="{3F8108B6-8977-482A-8D12-137EA2AFF793}" srcOrd="0" destOrd="0" presId="urn:microsoft.com/office/officeart/2005/8/layout/matrix3"/>
    <dgm:cxn modelId="{63239E45-8777-4FEA-AEED-7150F78B66B3}" type="presParOf" srcId="{4921D978-F64E-4FAF-B492-A73238872A5E}" destId="{1A3E88ED-9C25-4F08-BDCB-B72710848BF6}" srcOrd="0" destOrd="0" presId="urn:microsoft.com/office/officeart/2005/8/layout/matrix3"/>
    <dgm:cxn modelId="{784B5FEC-6484-4326-9E95-7B8CA73ED992}" type="presParOf" srcId="{4921D978-F64E-4FAF-B492-A73238872A5E}" destId="{3F8108B6-8977-482A-8D12-137EA2AFF793}" srcOrd="1" destOrd="0" presId="urn:microsoft.com/office/officeart/2005/8/layout/matrix3"/>
    <dgm:cxn modelId="{DBF686A5-9BB6-46FF-98A2-694BD4C8BF23}" type="presParOf" srcId="{4921D978-F64E-4FAF-B492-A73238872A5E}" destId="{C486EEB7-203E-4169-9B2A-FEC7C6C93A78}" srcOrd="2" destOrd="0" presId="urn:microsoft.com/office/officeart/2005/8/layout/matrix3"/>
    <dgm:cxn modelId="{FEF2BDDC-52CA-41E0-9880-050E22D5ABD7}" type="presParOf" srcId="{4921D978-F64E-4FAF-B492-A73238872A5E}" destId="{0F261112-208E-4BC3-B487-83EEB1747670}" srcOrd="3" destOrd="0" presId="urn:microsoft.com/office/officeart/2005/8/layout/matrix3"/>
    <dgm:cxn modelId="{81D677CE-D654-49F6-94A3-F7842C4C2C5B}" type="presParOf" srcId="{4921D978-F64E-4FAF-B492-A73238872A5E}" destId="{21B198EB-12D1-44AF-BE6D-E31A90282D0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6B2B76-6092-46FC-B016-CF1B7FD7DCD5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63A585-1D7D-4C9F-BC50-A3115AB0C94B}">
      <dgm:prSet phldrT="[Text]" custT="1"/>
      <dgm:spPr>
        <a:solidFill>
          <a:srgbClr val="CC3300"/>
        </a:solidFill>
      </dgm:spPr>
      <dgm:t>
        <a:bodyPr/>
        <a:lstStyle/>
        <a:p>
          <a:r>
            <a:rPr lang="en-US" sz="2200" dirty="0" err="1" smtClean="0"/>
            <a:t>Sifat</a:t>
          </a:r>
          <a:endParaRPr lang="en-US" sz="2200" dirty="0"/>
        </a:p>
      </dgm:t>
    </dgm:pt>
    <dgm:pt modelId="{13B5FF46-50EB-4A58-9701-5DF480A13548}" type="parTrans" cxnId="{82CE4930-E4C6-4599-8244-E575C96A64D9}">
      <dgm:prSet/>
      <dgm:spPr/>
      <dgm:t>
        <a:bodyPr/>
        <a:lstStyle/>
        <a:p>
          <a:endParaRPr lang="en-US" sz="2200"/>
        </a:p>
      </dgm:t>
    </dgm:pt>
    <dgm:pt modelId="{E21922AD-5585-47A6-9C5E-D2F790AAAB78}" type="sibTrans" cxnId="{82CE4930-E4C6-4599-8244-E575C96A64D9}">
      <dgm:prSet/>
      <dgm:spPr/>
      <dgm:t>
        <a:bodyPr/>
        <a:lstStyle/>
        <a:p>
          <a:endParaRPr lang="en-US" sz="2200"/>
        </a:p>
      </dgm:t>
    </dgm:pt>
    <dgm:pt modelId="{2519A230-4BE4-440E-8435-FC82B47D0F11}">
      <dgm:prSet phldrT="[Text]" custT="1"/>
      <dgm:spPr/>
      <dgm:t>
        <a:bodyPr/>
        <a:lstStyle/>
        <a:p>
          <a:r>
            <a:rPr lang="en-US" sz="2200" dirty="0" err="1" smtClean="0"/>
            <a:t>Hubungan</a:t>
          </a:r>
          <a:r>
            <a:rPr lang="en-US" sz="2200" dirty="0" smtClean="0"/>
            <a:t> </a:t>
          </a:r>
          <a:r>
            <a:rPr lang="en-US" sz="2200" dirty="0" err="1" smtClean="0"/>
            <a:t>dua</a:t>
          </a:r>
          <a:r>
            <a:rPr lang="en-US" sz="2200" dirty="0" smtClean="0"/>
            <a:t> </a:t>
          </a:r>
          <a:r>
            <a:rPr lang="en-US" sz="2200" dirty="0" err="1" smtClean="0"/>
            <a:t>arah</a:t>
          </a:r>
          <a:endParaRPr lang="en-US" sz="2200" dirty="0"/>
        </a:p>
      </dgm:t>
    </dgm:pt>
    <dgm:pt modelId="{58E5381F-1608-4ECA-B19F-05E4208E22F1}" type="parTrans" cxnId="{9E5A90E8-132C-4DDE-8ACB-45719B7B6978}">
      <dgm:prSet/>
      <dgm:spPr/>
      <dgm:t>
        <a:bodyPr/>
        <a:lstStyle/>
        <a:p>
          <a:endParaRPr lang="en-US" sz="2200"/>
        </a:p>
      </dgm:t>
    </dgm:pt>
    <dgm:pt modelId="{D3CEE73D-CD87-4FE9-A0B9-DEAE30EFBA5D}" type="sibTrans" cxnId="{9E5A90E8-132C-4DDE-8ACB-45719B7B6978}">
      <dgm:prSet/>
      <dgm:spPr/>
      <dgm:t>
        <a:bodyPr/>
        <a:lstStyle/>
        <a:p>
          <a:endParaRPr lang="en-US" sz="2200"/>
        </a:p>
      </dgm:t>
    </dgm:pt>
    <dgm:pt modelId="{A9398D2B-112F-46CC-A977-94A887B6B16A}">
      <dgm:prSet phldrT="[Text]" custT="1"/>
      <dgm:spPr/>
      <dgm:t>
        <a:bodyPr/>
        <a:lstStyle/>
        <a:p>
          <a:r>
            <a:rPr lang="en-US" sz="2200" dirty="0" err="1" smtClean="0"/>
            <a:t>Saling</a:t>
          </a:r>
          <a:r>
            <a:rPr lang="en-US" sz="2200" dirty="0" smtClean="0"/>
            <a:t> </a:t>
          </a:r>
          <a:r>
            <a:rPr lang="en-US" sz="2200" dirty="0" err="1" smtClean="0"/>
            <a:t>percaya</a:t>
          </a:r>
          <a:endParaRPr lang="en-US" sz="2200" dirty="0"/>
        </a:p>
      </dgm:t>
    </dgm:pt>
    <dgm:pt modelId="{443B7BAE-08B6-4AAA-B15C-F287560A29F8}" type="parTrans" cxnId="{87E91A64-FD78-481D-925A-88FD0A8B959B}">
      <dgm:prSet/>
      <dgm:spPr/>
      <dgm:t>
        <a:bodyPr/>
        <a:lstStyle/>
        <a:p>
          <a:endParaRPr lang="en-US" sz="2200"/>
        </a:p>
      </dgm:t>
    </dgm:pt>
    <dgm:pt modelId="{D3C6E8D9-455F-4D8B-A178-3B9FFBD46186}" type="sibTrans" cxnId="{87E91A64-FD78-481D-925A-88FD0A8B959B}">
      <dgm:prSet/>
      <dgm:spPr/>
      <dgm:t>
        <a:bodyPr/>
        <a:lstStyle/>
        <a:p>
          <a:endParaRPr lang="en-US" sz="2200"/>
        </a:p>
      </dgm:t>
    </dgm:pt>
    <dgm:pt modelId="{61634BAA-0273-43F1-8DAE-FCFFDD17703B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200" dirty="0" err="1" smtClean="0"/>
            <a:t>Fungsi</a:t>
          </a:r>
          <a:endParaRPr lang="en-US" sz="2200" dirty="0"/>
        </a:p>
      </dgm:t>
    </dgm:pt>
    <dgm:pt modelId="{52B0FE4B-B2CB-4380-9C9E-C230178A4B22}" type="parTrans" cxnId="{31EF81A8-56E4-4C4A-A72B-05CF15890B48}">
      <dgm:prSet/>
      <dgm:spPr/>
      <dgm:t>
        <a:bodyPr/>
        <a:lstStyle/>
        <a:p>
          <a:endParaRPr lang="en-US" sz="2200"/>
        </a:p>
      </dgm:t>
    </dgm:pt>
    <dgm:pt modelId="{B0782642-C38B-469B-8D10-B3EC4DC522BB}" type="sibTrans" cxnId="{31EF81A8-56E4-4C4A-A72B-05CF15890B48}">
      <dgm:prSet/>
      <dgm:spPr/>
      <dgm:t>
        <a:bodyPr/>
        <a:lstStyle/>
        <a:p>
          <a:endParaRPr lang="en-US" sz="2200"/>
        </a:p>
      </dgm:t>
    </dgm:pt>
    <dgm:pt modelId="{1220CB29-9E5F-4194-8E35-52DA95AF0458}">
      <dgm:prSet phldrT="[Text]" custT="1"/>
      <dgm:spPr/>
      <dgm:t>
        <a:bodyPr/>
        <a:lstStyle/>
        <a:p>
          <a:r>
            <a:rPr lang="en-US" sz="2200" dirty="0" err="1" smtClean="0"/>
            <a:t>Penilaian</a:t>
          </a:r>
          <a:r>
            <a:rPr lang="en-US" sz="2200" dirty="0" smtClean="0"/>
            <a:t> </a:t>
          </a:r>
          <a:r>
            <a:rPr lang="en-US" sz="2200" dirty="0" err="1" smtClean="0"/>
            <a:t>risiko</a:t>
          </a:r>
          <a:endParaRPr lang="en-US" sz="2200" dirty="0"/>
        </a:p>
      </dgm:t>
    </dgm:pt>
    <dgm:pt modelId="{23E13737-72A7-4019-B629-25BAB746D0AF}" type="parTrans" cxnId="{46538BF4-4872-41F9-832D-44A41B172321}">
      <dgm:prSet/>
      <dgm:spPr/>
      <dgm:t>
        <a:bodyPr/>
        <a:lstStyle/>
        <a:p>
          <a:endParaRPr lang="en-US" sz="2200"/>
        </a:p>
      </dgm:t>
    </dgm:pt>
    <dgm:pt modelId="{5FA312AE-06D8-4AA2-A446-F7F7F0594C3F}" type="sibTrans" cxnId="{46538BF4-4872-41F9-832D-44A41B172321}">
      <dgm:prSet/>
      <dgm:spPr/>
      <dgm:t>
        <a:bodyPr/>
        <a:lstStyle/>
        <a:p>
          <a:endParaRPr lang="en-US" sz="2200"/>
        </a:p>
      </dgm:t>
    </dgm:pt>
    <dgm:pt modelId="{1E34A2EC-86EC-4F94-BDA0-17CF1548A12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dirty="0" err="1" smtClean="0"/>
            <a:t>Waktu</a:t>
          </a:r>
          <a:endParaRPr lang="en-US" sz="2200" dirty="0"/>
        </a:p>
      </dgm:t>
    </dgm:pt>
    <dgm:pt modelId="{B1AE6CBF-BAA8-414E-81DD-1524704F7519}" type="parTrans" cxnId="{4830B671-2F98-43EC-AC27-31DB9BF21D57}">
      <dgm:prSet/>
      <dgm:spPr/>
      <dgm:t>
        <a:bodyPr/>
        <a:lstStyle/>
        <a:p>
          <a:endParaRPr lang="en-US" sz="2200"/>
        </a:p>
      </dgm:t>
    </dgm:pt>
    <dgm:pt modelId="{DFB1CD0A-9CD3-40E0-8884-694FB2A7683D}" type="sibTrans" cxnId="{4830B671-2F98-43EC-AC27-31DB9BF21D57}">
      <dgm:prSet/>
      <dgm:spPr/>
      <dgm:t>
        <a:bodyPr/>
        <a:lstStyle/>
        <a:p>
          <a:endParaRPr lang="en-US" sz="2200"/>
        </a:p>
      </dgm:t>
    </dgm:pt>
    <dgm:pt modelId="{2DF37046-437F-4B1C-A3C2-B56F21593DA8}">
      <dgm:prSet phldrT="[Text]" custT="1"/>
      <dgm:spPr/>
      <dgm:t>
        <a:bodyPr/>
        <a:lstStyle/>
        <a:p>
          <a:r>
            <a:rPr lang="en-US" sz="2200" dirty="0" err="1" smtClean="0"/>
            <a:t>Umum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berkelanjutan</a:t>
          </a:r>
          <a:endParaRPr lang="en-US" sz="2200" dirty="0"/>
        </a:p>
      </dgm:t>
    </dgm:pt>
    <dgm:pt modelId="{DF186E08-1BE5-45B9-9882-61D4395B540E}" type="parTrans" cxnId="{2D6830A2-A88E-447C-A676-B0992608DC76}">
      <dgm:prSet/>
      <dgm:spPr/>
      <dgm:t>
        <a:bodyPr/>
        <a:lstStyle/>
        <a:p>
          <a:endParaRPr lang="en-US" sz="2200"/>
        </a:p>
      </dgm:t>
    </dgm:pt>
    <dgm:pt modelId="{B22BE8FA-2E3C-4563-8E0F-E6E0D6E949BC}" type="sibTrans" cxnId="{2D6830A2-A88E-447C-A676-B0992608DC76}">
      <dgm:prSet/>
      <dgm:spPr/>
      <dgm:t>
        <a:bodyPr/>
        <a:lstStyle/>
        <a:p>
          <a:endParaRPr lang="en-US" sz="2200"/>
        </a:p>
      </dgm:t>
    </dgm:pt>
    <dgm:pt modelId="{6DFB90AA-4A16-4C48-A38A-F7C222680484}">
      <dgm:prSet phldrT="[Text]" custT="1"/>
      <dgm:spPr/>
      <dgm:t>
        <a:bodyPr/>
        <a:lstStyle/>
        <a:p>
          <a:r>
            <a:rPr lang="en-US" sz="2200" dirty="0" err="1" smtClean="0"/>
            <a:t>Manajemen</a:t>
          </a:r>
          <a:r>
            <a:rPr lang="en-US" sz="2200" dirty="0" smtClean="0"/>
            <a:t> </a:t>
          </a:r>
          <a:r>
            <a:rPr lang="en-US" sz="2200" dirty="0" err="1" smtClean="0"/>
            <a:t>kekerasan</a:t>
          </a:r>
          <a:r>
            <a:rPr lang="en-US" sz="2200" dirty="0" smtClean="0"/>
            <a:t> </a:t>
          </a:r>
          <a:endParaRPr lang="en-US" sz="2200" dirty="0"/>
        </a:p>
      </dgm:t>
    </dgm:pt>
    <dgm:pt modelId="{EE64FEE7-DC20-4BC3-8F51-6C865C228F44}" type="parTrans" cxnId="{0C682911-684F-42A9-98EA-99E62975690F}">
      <dgm:prSet/>
      <dgm:spPr/>
      <dgm:t>
        <a:bodyPr/>
        <a:lstStyle/>
        <a:p>
          <a:endParaRPr lang="en-US" sz="2200"/>
        </a:p>
      </dgm:t>
    </dgm:pt>
    <dgm:pt modelId="{3D8EF758-3DD8-4207-A026-5A932B8BD13A}" type="sibTrans" cxnId="{0C682911-684F-42A9-98EA-99E62975690F}">
      <dgm:prSet/>
      <dgm:spPr/>
      <dgm:t>
        <a:bodyPr/>
        <a:lstStyle/>
        <a:p>
          <a:endParaRPr lang="en-US" sz="2200"/>
        </a:p>
      </dgm:t>
    </dgm:pt>
    <dgm:pt modelId="{887132E1-5FAB-4589-86F2-7A773085E851}">
      <dgm:prSet phldrT="[Text]" custT="1"/>
      <dgm:spPr/>
      <dgm:t>
        <a:bodyPr/>
        <a:lstStyle/>
        <a:p>
          <a:r>
            <a:rPr lang="en-US" sz="2200" dirty="0" smtClean="0"/>
            <a:t>Program </a:t>
          </a:r>
          <a:r>
            <a:rPr lang="en-US" sz="2200" dirty="0" err="1" smtClean="0"/>
            <a:t>suportif</a:t>
          </a:r>
          <a:endParaRPr lang="en-US" sz="2200" dirty="0"/>
        </a:p>
      </dgm:t>
    </dgm:pt>
    <dgm:pt modelId="{BCAEE52D-958D-4F6F-86FF-4DB5CD6C5C6C}" type="parTrans" cxnId="{E255DA9C-EF8A-435D-80B2-90D2CB1E6FF7}">
      <dgm:prSet/>
      <dgm:spPr/>
      <dgm:t>
        <a:bodyPr/>
        <a:lstStyle/>
        <a:p>
          <a:endParaRPr lang="en-US" sz="2200"/>
        </a:p>
      </dgm:t>
    </dgm:pt>
    <dgm:pt modelId="{BA5C084A-E98D-4C6E-9B0E-7652B66B14DB}" type="sibTrans" cxnId="{E255DA9C-EF8A-435D-80B2-90D2CB1E6FF7}">
      <dgm:prSet/>
      <dgm:spPr/>
      <dgm:t>
        <a:bodyPr/>
        <a:lstStyle/>
        <a:p>
          <a:endParaRPr lang="en-US" sz="2200"/>
        </a:p>
      </dgm:t>
    </dgm:pt>
    <dgm:pt modelId="{00816DED-8F33-4C74-9DCB-5E29C861D38F}">
      <dgm:prSet phldrT="[Text]" custT="1"/>
      <dgm:spPr/>
      <dgm:t>
        <a:bodyPr/>
        <a:lstStyle/>
        <a:p>
          <a:r>
            <a:rPr lang="en-US" sz="2200" dirty="0" err="1" smtClean="0"/>
            <a:t>Intermitten</a:t>
          </a:r>
          <a:endParaRPr lang="en-US" sz="2200" dirty="0"/>
        </a:p>
      </dgm:t>
    </dgm:pt>
    <dgm:pt modelId="{A95A06EE-25B5-4E8A-9E72-3C96EA53AAF3}" type="parTrans" cxnId="{E6B02E7D-11DF-46BD-B919-193725A27A75}">
      <dgm:prSet/>
      <dgm:spPr/>
      <dgm:t>
        <a:bodyPr/>
        <a:lstStyle/>
        <a:p>
          <a:endParaRPr lang="en-US" sz="2200"/>
        </a:p>
      </dgm:t>
    </dgm:pt>
    <dgm:pt modelId="{CAA06379-2C85-4B35-A3FD-21D93EAD0E93}" type="sibTrans" cxnId="{E6B02E7D-11DF-46BD-B919-193725A27A75}">
      <dgm:prSet/>
      <dgm:spPr/>
      <dgm:t>
        <a:bodyPr/>
        <a:lstStyle/>
        <a:p>
          <a:endParaRPr lang="en-US" sz="2200"/>
        </a:p>
      </dgm:t>
    </dgm:pt>
    <dgm:pt modelId="{4B899BAB-A4FE-4737-A739-65FA180892CC}" type="pres">
      <dgm:prSet presAssocID="{A96B2B76-6092-46FC-B016-CF1B7FD7DC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258D8-79B0-4281-885A-C5D826695B82}" type="pres">
      <dgm:prSet presAssocID="{A96B2B76-6092-46FC-B016-CF1B7FD7DCD5}" presName="tSp" presStyleCnt="0"/>
      <dgm:spPr/>
    </dgm:pt>
    <dgm:pt modelId="{B1666EB5-71FC-4B22-B124-B48A31FFFD24}" type="pres">
      <dgm:prSet presAssocID="{A96B2B76-6092-46FC-B016-CF1B7FD7DCD5}" presName="bSp" presStyleCnt="0"/>
      <dgm:spPr/>
    </dgm:pt>
    <dgm:pt modelId="{987F13DF-B94F-4696-9AD3-BE1DA9AD4827}" type="pres">
      <dgm:prSet presAssocID="{A96B2B76-6092-46FC-B016-CF1B7FD7DCD5}" presName="process" presStyleCnt="0"/>
      <dgm:spPr/>
    </dgm:pt>
    <dgm:pt modelId="{62BB98C6-E546-44F5-ADA9-FABA51B432DA}" type="pres">
      <dgm:prSet presAssocID="{3D63A585-1D7D-4C9F-BC50-A3115AB0C94B}" presName="composite1" presStyleCnt="0"/>
      <dgm:spPr/>
    </dgm:pt>
    <dgm:pt modelId="{E70F9BE8-8BB3-47D4-ACC4-C94B3E293294}" type="pres">
      <dgm:prSet presAssocID="{3D63A585-1D7D-4C9F-BC50-A3115AB0C94B}" presName="dummyNode1" presStyleLbl="node1" presStyleIdx="0" presStyleCnt="3"/>
      <dgm:spPr/>
    </dgm:pt>
    <dgm:pt modelId="{3766732E-0193-47E9-8155-33E990175AE3}" type="pres">
      <dgm:prSet presAssocID="{3D63A585-1D7D-4C9F-BC50-A3115AB0C94B}" presName="childNode1" presStyleLbl="bgAcc1" presStyleIdx="0" presStyleCnt="3" custLinFactNeighborY="-1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563C-08F6-4FBC-BF6A-66F9C9B67180}" type="pres">
      <dgm:prSet presAssocID="{3D63A585-1D7D-4C9F-BC50-A3115AB0C94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1971E-B5AD-41DC-B578-48722B92F67C}" type="pres">
      <dgm:prSet presAssocID="{3D63A585-1D7D-4C9F-BC50-A3115AB0C94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A6FF1-3F54-4389-8761-1056BBACE335}" type="pres">
      <dgm:prSet presAssocID="{3D63A585-1D7D-4C9F-BC50-A3115AB0C94B}" presName="connSite1" presStyleCnt="0"/>
      <dgm:spPr/>
    </dgm:pt>
    <dgm:pt modelId="{9A53CDF3-8685-47F1-B8DE-C2CEE3F4C0CE}" type="pres">
      <dgm:prSet presAssocID="{E21922AD-5585-47A6-9C5E-D2F790AAAB78}" presName="Name9" presStyleLbl="sibTrans2D1" presStyleIdx="0" presStyleCnt="2"/>
      <dgm:spPr/>
      <dgm:t>
        <a:bodyPr/>
        <a:lstStyle/>
        <a:p>
          <a:endParaRPr lang="en-US"/>
        </a:p>
      </dgm:t>
    </dgm:pt>
    <dgm:pt modelId="{A9979F51-D869-4A88-92E0-5B3B2D1C80A9}" type="pres">
      <dgm:prSet presAssocID="{61634BAA-0273-43F1-8DAE-FCFFDD17703B}" presName="composite2" presStyleCnt="0"/>
      <dgm:spPr/>
    </dgm:pt>
    <dgm:pt modelId="{A2CD90C8-B784-49C0-AD9E-74F81873225C}" type="pres">
      <dgm:prSet presAssocID="{61634BAA-0273-43F1-8DAE-FCFFDD17703B}" presName="dummyNode2" presStyleLbl="node1" presStyleIdx="0" presStyleCnt="3"/>
      <dgm:spPr/>
    </dgm:pt>
    <dgm:pt modelId="{F5712A91-0C92-4120-8DE3-C78D58A1B45F}" type="pres">
      <dgm:prSet presAssocID="{61634BAA-0273-43F1-8DAE-FCFFDD17703B}" presName="childNode2" presStyleLbl="bgAcc1" presStyleIdx="1" presStyleCnt="3" custScaleX="125390" custScaleY="132300" custLinFactNeighborY="11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7B4CF-1B59-4D0E-BDAA-2AE282798AAC}" type="pres">
      <dgm:prSet presAssocID="{61634BAA-0273-43F1-8DAE-FCFFDD17703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06AB4-1ACA-462F-A06A-36F9CF53F62B}" type="pres">
      <dgm:prSet presAssocID="{61634BAA-0273-43F1-8DAE-FCFFDD17703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FF82C-8DFB-4E89-9FEE-CA2CAA5059B2}" type="pres">
      <dgm:prSet presAssocID="{61634BAA-0273-43F1-8DAE-FCFFDD17703B}" presName="connSite2" presStyleCnt="0"/>
      <dgm:spPr/>
    </dgm:pt>
    <dgm:pt modelId="{FA8AD2AE-C02F-44C3-A201-4A1734BD4A74}" type="pres">
      <dgm:prSet presAssocID="{B0782642-C38B-469B-8D10-B3EC4DC522BB}" presName="Name18" presStyleLbl="sibTrans2D1" presStyleIdx="1" presStyleCnt="2"/>
      <dgm:spPr/>
      <dgm:t>
        <a:bodyPr/>
        <a:lstStyle/>
        <a:p>
          <a:endParaRPr lang="en-US"/>
        </a:p>
      </dgm:t>
    </dgm:pt>
    <dgm:pt modelId="{30E937A3-9235-46AE-B082-90CC5C24D7FE}" type="pres">
      <dgm:prSet presAssocID="{1E34A2EC-86EC-4F94-BDA0-17CF1548A12B}" presName="composite1" presStyleCnt="0"/>
      <dgm:spPr/>
    </dgm:pt>
    <dgm:pt modelId="{09084F72-D3D7-4BDE-9665-3510B2A8E689}" type="pres">
      <dgm:prSet presAssocID="{1E34A2EC-86EC-4F94-BDA0-17CF1548A12B}" presName="dummyNode1" presStyleLbl="node1" presStyleIdx="1" presStyleCnt="3"/>
      <dgm:spPr/>
    </dgm:pt>
    <dgm:pt modelId="{60DBC52E-27B2-4055-8EF6-F5A63E6BA370}" type="pres">
      <dgm:prSet presAssocID="{1E34A2EC-86EC-4F94-BDA0-17CF1548A12B}" presName="childNode1" presStyleLbl="bgAcc1" presStyleIdx="2" presStyleCnt="3" custScaleX="112519" custLinFactNeighborY="-11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64A9F-0B35-4DF2-B1D9-24F07B5556A2}" type="pres">
      <dgm:prSet presAssocID="{1E34A2EC-86EC-4F94-BDA0-17CF1548A12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3F951-85CC-45C4-BB17-B837E25EA7B2}" type="pres">
      <dgm:prSet presAssocID="{1E34A2EC-86EC-4F94-BDA0-17CF1548A12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4B69-36C8-4BF4-99F8-83299D649E1F}" type="pres">
      <dgm:prSet presAssocID="{1E34A2EC-86EC-4F94-BDA0-17CF1548A12B}" presName="connSite1" presStyleCnt="0"/>
      <dgm:spPr/>
    </dgm:pt>
  </dgm:ptLst>
  <dgm:cxnLst>
    <dgm:cxn modelId="{38F7F4DB-C813-45AD-9956-AC7DAA824F13}" type="presOf" srcId="{6DFB90AA-4A16-4C48-A38A-F7C222680484}" destId="{3F57B4CF-1B59-4D0E-BDAA-2AE282798AAC}" srcOrd="1" destOrd="1" presId="urn:microsoft.com/office/officeart/2005/8/layout/hProcess4"/>
    <dgm:cxn modelId="{F9E8A397-BD77-4A1B-90AE-F900CDE2DD5C}" type="presOf" srcId="{A96B2B76-6092-46FC-B016-CF1B7FD7DCD5}" destId="{4B899BAB-A4FE-4737-A739-65FA180892CC}" srcOrd="0" destOrd="0" presId="urn:microsoft.com/office/officeart/2005/8/layout/hProcess4"/>
    <dgm:cxn modelId="{1019358B-67EA-4EAC-86D4-16CF38BEDED8}" type="presOf" srcId="{1220CB29-9E5F-4194-8E35-52DA95AF0458}" destId="{F5712A91-0C92-4120-8DE3-C78D58A1B45F}" srcOrd="0" destOrd="0" presId="urn:microsoft.com/office/officeart/2005/8/layout/hProcess4"/>
    <dgm:cxn modelId="{B324FF48-3FB0-46D7-8776-05DB2B6A4298}" type="presOf" srcId="{E21922AD-5585-47A6-9C5E-D2F790AAAB78}" destId="{9A53CDF3-8685-47F1-B8DE-C2CEE3F4C0CE}" srcOrd="0" destOrd="0" presId="urn:microsoft.com/office/officeart/2005/8/layout/hProcess4"/>
    <dgm:cxn modelId="{83A3017A-8347-476E-9139-7BDAFA759E30}" type="presOf" srcId="{A9398D2B-112F-46CC-A977-94A887B6B16A}" destId="{1952563C-08F6-4FBC-BF6A-66F9C9B67180}" srcOrd="1" destOrd="1" presId="urn:microsoft.com/office/officeart/2005/8/layout/hProcess4"/>
    <dgm:cxn modelId="{5CF2F522-1954-434A-BFC7-B0A7012C13F8}" type="presOf" srcId="{61634BAA-0273-43F1-8DAE-FCFFDD17703B}" destId="{99406AB4-1ACA-462F-A06A-36F9CF53F62B}" srcOrd="0" destOrd="0" presId="urn:microsoft.com/office/officeart/2005/8/layout/hProcess4"/>
    <dgm:cxn modelId="{5AABBBA1-174E-48FB-9B8E-1E98B90C25F8}" type="presOf" srcId="{1E34A2EC-86EC-4F94-BDA0-17CF1548A12B}" destId="{73F3F951-85CC-45C4-BB17-B837E25EA7B2}" srcOrd="0" destOrd="0" presId="urn:microsoft.com/office/officeart/2005/8/layout/hProcess4"/>
    <dgm:cxn modelId="{0C682911-684F-42A9-98EA-99E62975690F}" srcId="{61634BAA-0273-43F1-8DAE-FCFFDD17703B}" destId="{6DFB90AA-4A16-4C48-A38A-F7C222680484}" srcOrd="1" destOrd="0" parTransId="{EE64FEE7-DC20-4BC3-8F51-6C865C228F44}" sibTransId="{3D8EF758-3DD8-4207-A026-5A932B8BD13A}"/>
    <dgm:cxn modelId="{87E91A64-FD78-481D-925A-88FD0A8B959B}" srcId="{3D63A585-1D7D-4C9F-BC50-A3115AB0C94B}" destId="{A9398D2B-112F-46CC-A977-94A887B6B16A}" srcOrd="1" destOrd="0" parTransId="{443B7BAE-08B6-4AAA-B15C-F287560A29F8}" sibTransId="{D3C6E8D9-455F-4D8B-A178-3B9FFBD46186}"/>
    <dgm:cxn modelId="{46538BF4-4872-41F9-832D-44A41B172321}" srcId="{61634BAA-0273-43F1-8DAE-FCFFDD17703B}" destId="{1220CB29-9E5F-4194-8E35-52DA95AF0458}" srcOrd="0" destOrd="0" parTransId="{23E13737-72A7-4019-B629-25BAB746D0AF}" sibTransId="{5FA312AE-06D8-4AA2-A446-F7F7F0594C3F}"/>
    <dgm:cxn modelId="{E15DA7F5-8C75-4F4E-B690-57FF0CA8C037}" type="presOf" srcId="{2DF37046-437F-4B1C-A3C2-B56F21593DA8}" destId="{3FE64A9F-0B35-4DF2-B1D9-24F07B5556A2}" srcOrd="1" destOrd="0" presId="urn:microsoft.com/office/officeart/2005/8/layout/hProcess4"/>
    <dgm:cxn modelId="{9E5A90E8-132C-4DDE-8ACB-45719B7B6978}" srcId="{3D63A585-1D7D-4C9F-BC50-A3115AB0C94B}" destId="{2519A230-4BE4-440E-8435-FC82B47D0F11}" srcOrd="0" destOrd="0" parTransId="{58E5381F-1608-4ECA-B19F-05E4208E22F1}" sibTransId="{D3CEE73D-CD87-4FE9-A0B9-DEAE30EFBA5D}"/>
    <dgm:cxn modelId="{32040562-D951-442D-9101-3531DF808A7E}" type="presOf" srcId="{2519A230-4BE4-440E-8435-FC82B47D0F11}" destId="{3766732E-0193-47E9-8155-33E990175AE3}" srcOrd="0" destOrd="0" presId="urn:microsoft.com/office/officeart/2005/8/layout/hProcess4"/>
    <dgm:cxn modelId="{E255DA9C-EF8A-435D-80B2-90D2CB1E6FF7}" srcId="{61634BAA-0273-43F1-8DAE-FCFFDD17703B}" destId="{887132E1-5FAB-4589-86F2-7A773085E851}" srcOrd="2" destOrd="0" parTransId="{BCAEE52D-958D-4F6F-86FF-4DB5CD6C5C6C}" sibTransId="{BA5C084A-E98D-4C6E-9B0E-7652B66B14DB}"/>
    <dgm:cxn modelId="{2D6830A2-A88E-447C-A676-B0992608DC76}" srcId="{1E34A2EC-86EC-4F94-BDA0-17CF1548A12B}" destId="{2DF37046-437F-4B1C-A3C2-B56F21593DA8}" srcOrd="0" destOrd="0" parTransId="{DF186E08-1BE5-45B9-9882-61D4395B540E}" sibTransId="{B22BE8FA-2E3C-4563-8E0F-E6E0D6E949BC}"/>
    <dgm:cxn modelId="{1E07E92B-CB87-46C1-959B-B9D206DEE535}" type="presOf" srcId="{B0782642-C38B-469B-8D10-B3EC4DC522BB}" destId="{FA8AD2AE-C02F-44C3-A201-4A1734BD4A74}" srcOrd="0" destOrd="0" presId="urn:microsoft.com/office/officeart/2005/8/layout/hProcess4"/>
    <dgm:cxn modelId="{E1379B29-DC3B-4283-9F52-310F35E642A9}" type="presOf" srcId="{A9398D2B-112F-46CC-A977-94A887B6B16A}" destId="{3766732E-0193-47E9-8155-33E990175AE3}" srcOrd="0" destOrd="1" presId="urn:microsoft.com/office/officeart/2005/8/layout/hProcess4"/>
    <dgm:cxn modelId="{31EF81A8-56E4-4C4A-A72B-05CF15890B48}" srcId="{A96B2B76-6092-46FC-B016-CF1B7FD7DCD5}" destId="{61634BAA-0273-43F1-8DAE-FCFFDD17703B}" srcOrd="1" destOrd="0" parTransId="{52B0FE4B-B2CB-4380-9C9E-C230178A4B22}" sibTransId="{B0782642-C38B-469B-8D10-B3EC4DC522BB}"/>
    <dgm:cxn modelId="{4830B671-2F98-43EC-AC27-31DB9BF21D57}" srcId="{A96B2B76-6092-46FC-B016-CF1B7FD7DCD5}" destId="{1E34A2EC-86EC-4F94-BDA0-17CF1548A12B}" srcOrd="2" destOrd="0" parTransId="{B1AE6CBF-BAA8-414E-81DD-1524704F7519}" sibTransId="{DFB1CD0A-9CD3-40E0-8884-694FB2A7683D}"/>
    <dgm:cxn modelId="{1DEC45A6-AC87-44C5-AEE4-0C987275520E}" type="presOf" srcId="{887132E1-5FAB-4589-86F2-7A773085E851}" destId="{F5712A91-0C92-4120-8DE3-C78D58A1B45F}" srcOrd="0" destOrd="2" presId="urn:microsoft.com/office/officeart/2005/8/layout/hProcess4"/>
    <dgm:cxn modelId="{82CE4930-E4C6-4599-8244-E575C96A64D9}" srcId="{A96B2B76-6092-46FC-B016-CF1B7FD7DCD5}" destId="{3D63A585-1D7D-4C9F-BC50-A3115AB0C94B}" srcOrd="0" destOrd="0" parTransId="{13B5FF46-50EB-4A58-9701-5DF480A13548}" sibTransId="{E21922AD-5585-47A6-9C5E-D2F790AAAB78}"/>
    <dgm:cxn modelId="{A0AF9758-8B6A-492C-876A-2D4EBC423EB0}" type="presOf" srcId="{2DF37046-437F-4B1C-A3C2-B56F21593DA8}" destId="{60DBC52E-27B2-4055-8EF6-F5A63E6BA370}" srcOrd="0" destOrd="0" presId="urn:microsoft.com/office/officeart/2005/8/layout/hProcess4"/>
    <dgm:cxn modelId="{82AC75F9-F968-407E-BE22-6FA13DAEE0E6}" type="presOf" srcId="{887132E1-5FAB-4589-86F2-7A773085E851}" destId="{3F57B4CF-1B59-4D0E-BDAA-2AE282798AAC}" srcOrd="1" destOrd="2" presId="urn:microsoft.com/office/officeart/2005/8/layout/hProcess4"/>
    <dgm:cxn modelId="{5678F1FD-58CE-4AC8-BB6B-331BB025FB46}" type="presOf" srcId="{2519A230-4BE4-440E-8435-FC82B47D0F11}" destId="{1952563C-08F6-4FBC-BF6A-66F9C9B67180}" srcOrd="1" destOrd="0" presId="urn:microsoft.com/office/officeart/2005/8/layout/hProcess4"/>
    <dgm:cxn modelId="{7B70606D-DE02-40EC-8D70-3C0F0DC50890}" type="presOf" srcId="{00816DED-8F33-4C74-9DCB-5E29C861D38F}" destId="{3FE64A9F-0B35-4DF2-B1D9-24F07B5556A2}" srcOrd="1" destOrd="1" presId="urn:microsoft.com/office/officeart/2005/8/layout/hProcess4"/>
    <dgm:cxn modelId="{96D6EEE2-84E0-47AD-A80C-F4D888D45930}" type="presOf" srcId="{6DFB90AA-4A16-4C48-A38A-F7C222680484}" destId="{F5712A91-0C92-4120-8DE3-C78D58A1B45F}" srcOrd="0" destOrd="1" presId="urn:microsoft.com/office/officeart/2005/8/layout/hProcess4"/>
    <dgm:cxn modelId="{97FE8369-F30A-4C00-A03B-41D0D49D8634}" type="presOf" srcId="{1220CB29-9E5F-4194-8E35-52DA95AF0458}" destId="{3F57B4CF-1B59-4D0E-BDAA-2AE282798AAC}" srcOrd="1" destOrd="0" presId="urn:microsoft.com/office/officeart/2005/8/layout/hProcess4"/>
    <dgm:cxn modelId="{E6B02E7D-11DF-46BD-B919-193725A27A75}" srcId="{1E34A2EC-86EC-4F94-BDA0-17CF1548A12B}" destId="{00816DED-8F33-4C74-9DCB-5E29C861D38F}" srcOrd="1" destOrd="0" parTransId="{A95A06EE-25B5-4E8A-9E72-3C96EA53AAF3}" sibTransId="{CAA06379-2C85-4B35-A3FD-21D93EAD0E93}"/>
    <dgm:cxn modelId="{786A8E21-D014-49B7-98B2-C73B9270CD59}" type="presOf" srcId="{00816DED-8F33-4C74-9DCB-5E29C861D38F}" destId="{60DBC52E-27B2-4055-8EF6-F5A63E6BA370}" srcOrd="0" destOrd="1" presId="urn:microsoft.com/office/officeart/2005/8/layout/hProcess4"/>
    <dgm:cxn modelId="{611D5A8F-8ECA-4E4B-91CA-98D4A546FEA2}" type="presOf" srcId="{3D63A585-1D7D-4C9F-BC50-A3115AB0C94B}" destId="{6A91971E-B5AD-41DC-B578-48722B92F67C}" srcOrd="0" destOrd="0" presId="urn:microsoft.com/office/officeart/2005/8/layout/hProcess4"/>
    <dgm:cxn modelId="{A07A6D4E-9B32-415B-AE36-AB94A1C09C4A}" type="presParOf" srcId="{4B899BAB-A4FE-4737-A739-65FA180892CC}" destId="{F76258D8-79B0-4281-885A-C5D826695B82}" srcOrd="0" destOrd="0" presId="urn:microsoft.com/office/officeart/2005/8/layout/hProcess4"/>
    <dgm:cxn modelId="{DC52F14D-42C1-4339-80C7-17EF4C43B695}" type="presParOf" srcId="{4B899BAB-A4FE-4737-A739-65FA180892CC}" destId="{B1666EB5-71FC-4B22-B124-B48A31FFFD24}" srcOrd="1" destOrd="0" presId="urn:microsoft.com/office/officeart/2005/8/layout/hProcess4"/>
    <dgm:cxn modelId="{1F8FC0E0-D0CC-4D2E-B78F-DDCE6FF75E5D}" type="presParOf" srcId="{4B899BAB-A4FE-4737-A739-65FA180892CC}" destId="{987F13DF-B94F-4696-9AD3-BE1DA9AD4827}" srcOrd="2" destOrd="0" presId="urn:microsoft.com/office/officeart/2005/8/layout/hProcess4"/>
    <dgm:cxn modelId="{856CBC67-3C2B-4492-A79F-237BD2D8DC46}" type="presParOf" srcId="{987F13DF-B94F-4696-9AD3-BE1DA9AD4827}" destId="{62BB98C6-E546-44F5-ADA9-FABA51B432DA}" srcOrd="0" destOrd="0" presId="urn:microsoft.com/office/officeart/2005/8/layout/hProcess4"/>
    <dgm:cxn modelId="{F2FD86B6-5A66-4107-A1C2-07887EE4D177}" type="presParOf" srcId="{62BB98C6-E546-44F5-ADA9-FABA51B432DA}" destId="{E70F9BE8-8BB3-47D4-ACC4-C94B3E293294}" srcOrd="0" destOrd="0" presId="urn:microsoft.com/office/officeart/2005/8/layout/hProcess4"/>
    <dgm:cxn modelId="{B9AA6724-E4F2-48A3-BD76-B90C78629760}" type="presParOf" srcId="{62BB98C6-E546-44F5-ADA9-FABA51B432DA}" destId="{3766732E-0193-47E9-8155-33E990175AE3}" srcOrd="1" destOrd="0" presId="urn:microsoft.com/office/officeart/2005/8/layout/hProcess4"/>
    <dgm:cxn modelId="{52293E02-929E-4278-AAFF-C3349E718BAF}" type="presParOf" srcId="{62BB98C6-E546-44F5-ADA9-FABA51B432DA}" destId="{1952563C-08F6-4FBC-BF6A-66F9C9B67180}" srcOrd="2" destOrd="0" presId="urn:microsoft.com/office/officeart/2005/8/layout/hProcess4"/>
    <dgm:cxn modelId="{A66DB044-2A05-412B-BB5C-483FD1D5454D}" type="presParOf" srcId="{62BB98C6-E546-44F5-ADA9-FABA51B432DA}" destId="{6A91971E-B5AD-41DC-B578-48722B92F67C}" srcOrd="3" destOrd="0" presId="urn:microsoft.com/office/officeart/2005/8/layout/hProcess4"/>
    <dgm:cxn modelId="{CF7FB8E9-715B-4222-BC4E-C003ED9E94AE}" type="presParOf" srcId="{62BB98C6-E546-44F5-ADA9-FABA51B432DA}" destId="{FB8A6FF1-3F54-4389-8761-1056BBACE335}" srcOrd="4" destOrd="0" presId="urn:microsoft.com/office/officeart/2005/8/layout/hProcess4"/>
    <dgm:cxn modelId="{7F1382F2-5D12-4172-8409-8AA2F16A45B5}" type="presParOf" srcId="{987F13DF-B94F-4696-9AD3-BE1DA9AD4827}" destId="{9A53CDF3-8685-47F1-B8DE-C2CEE3F4C0CE}" srcOrd="1" destOrd="0" presId="urn:microsoft.com/office/officeart/2005/8/layout/hProcess4"/>
    <dgm:cxn modelId="{5691C525-7770-4AF5-9451-27AC740416AF}" type="presParOf" srcId="{987F13DF-B94F-4696-9AD3-BE1DA9AD4827}" destId="{A9979F51-D869-4A88-92E0-5B3B2D1C80A9}" srcOrd="2" destOrd="0" presId="urn:microsoft.com/office/officeart/2005/8/layout/hProcess4"/>
    <dgm:cxn modelId="{56BED50B-FC79-4D6F-AC6C-5BF43BDBCD98}" type="presParOf" srcId="{A9979F51-D869-4A88-92E0-5B3B2D1C80A9}" destId="{A2CD90C8-B784-49C0-AD9E-74F81873225C}" srcOrd="0" destOrd="0" presId="urn:microsoft.com/office/officeart/2005/8/layout/hProcess4"/>
    <dgm:cxn modelId="{9DA69A6C-83CF-47AE-A178-259CFCCF6640}" type="presParOf" srcId="{A9979F51-D869-4A88-92E0-5B3B2D1C80A9}" destId="{F5712A91-0C92-4120-8DE3-C78D58A1B45F}" srcOrd="1" destOrd="0" presId="urn:microsoft.com/office/officeart/2005/8/layout/hProcess4"/>
    <dgm:cxn modelId="{F742E151-C142-4DDB-BE31-B1BCB17A1419}" type="presParOf" srcId="{A9979F51-D869-4A88-92E0-5B3B2D1C80A9}" destId="{3F57B4CF-1B59-4D0E-BDAA-2AE282798AAC}" srcOrd="2" destOrd="0" presId="urn:microsoft.com/office/officeart/2005/8/layout/hProcess4"/>
    <dgm:cxn modelId="{11F9EA1A-F18A-401A-ABD6-605030414C64}" type="presParOf" srcId="{A9979F51-D869-4A88-92E0-5B3B2D1C80A9}" destId="{99406AB4-1ACA-462F-A06A-36F9CF53F62B}" srcOrd="3" destOrd="0" presId="urn:microsoft.com/office/officeart/2005/8/layout/hProcess4"/>
    <dgm:cxn modelId="{CBC49A71-6FD8-442A-B92A-387492A62648}" type="presParOf" srcId="{A9979F51-D869-4A88-92E0-5B3B2D1C80A9}" destId="{33BFF82C-8DFB-4E89-9FEE-CA2CAA5059B2}" srcOrd="4" destOrd="0" presId="urn:microsoft.com/office/officeart/2005/8/layout/hProcess4"/>
    <dgm:cxn modelId="{D36B3975-E768-422B-A387-697B240B6D74}" type="presParOf" srcId="{987F13DF-B94F-4696-9AD3-BE1DA9AD4827}" destId="{FA8AD2AE-C02F-44C3-A201-4A1734BD4A74}" srcOrd="3" destOrd="0" presId="urn:microsoft.com/office/officeart/2005/8/layout/hProcess4"/>
    <dgm:cxn modelId="{08D9FDED-8344-43E8-B95B-9C52E2756BC0}" type="presParOf" srcId="{987F13DF-B94F-4696-9AD3-BE1DA9AD4827}" destId="{30E937A3-9235-46AE-B082-90CC5C24D7FE}" srcOrd="4" destOrd="0" presId="urn:microsoft.com/office/officeart/2005/8/layout/hProcess4"/>
    <dgm:cxn modelId="{14BFA799-40E2-4111-B2E1-49EFCA6117C5}" type="presParOf" srcId="{30E937A3-9235-46AE-B082-90CC5C24D7FE}" destId="{09084F72-D3D7-4BDE-9665-3510B2A8E689}" srcOrd="0" destOrd="0" presId="urn:microsoft.com/office/officeart/2005/8/layout/hProcess4"/>
    <dgm:cxn modelId="{65710CA5-D978-4086-AB82-5DF1CB0C9BA0}" type="presParOf" srcId="{30E937A3-9235-46AE-B082-90CC5C24D7FE}" destId="{60DBC52E-27B2-4055-8EF6-F5A63E6BA370}" srcOrd="1" destOrd="0" presId="urn:microsoft.com/office/officeart/2005/8/layout/hProcess4"/>
    <dgm:cxn modelId="{D91D683C-881F-44A2-8D73-3BEB4322207D}" type="presParOf" srcId="{30E937A3-9235-46AE-B082-90CC5C24D7FE}" destId="{3FE64A9F-0B35-4DF2-B1D9-24F07B5556A2}" srcOrd="2" destOrd="0" presId="urn:microsoft.com/office/officeart/2005/8/layout/hProcess4"/>
    <dgm:cxn modelId="{A8A96A6B-1B7A-473F-93F6-0BF51BFC48CC}" type="presParOf" srcId="{30E937A3-9235-46AE-B082-90CC5C24D7FE}" destId="{73F3F951-85CC-45C4-BB17-B837E25EA7B2}" srcOrd="3" destOrd="0" presId="urn:microsoft.com/office/officeart/2005/8/layout/hProcess4"/>
    <dgm:cxn modelId="{EDF7E3EC-BBAD-410B-8653-10919E395467}" type="presParOf" srcId="{30E937A3-9235-46AE-B082-90CC5C24D7FE}" destId="{50754B69-36C8-4BF4-99F8-83299D649E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09BCB0-6E73-4215-B025-864A6D18363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249592-235F-493F-AF9B-C7E5F18E3542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800" dirty="0" err="1" smtClean="0"/>
            <a:t>Jenis</a:t>
          </a:r>
          <a:endParaRPr lang="en-US" sz="2800" dirty="0"/>
        </a:p>
      </dgm:t>
    </dgm:pt>
    <dgm:pt modelId="{22B1A614-ECAA-4964-9C43-6E0796F373D7}" type="parTrans" cxnId="{3B9F5D4E-7B94-447A-8FCC-EBBC03F172DC}">
      <dgm:prSet/>
      <dgm:spPr/>
      <dgm:t>
        <a:bodyPr/>
        <a:lstStyle/>
        <a:p>
          <a:endParaRPr lang="en-US" sz="2800"/>
        </a:p>
      </dgm:t>
    </dgm:pt>
    <dgm:pt modelId="{6B98F673-BA25-49B2-9941-EF1DA640F7AD}" type="sibTrans" cxnId="{3B9F5D4E-7B94-447A-8FCC-EBBC03F172DC}">
      <dgm:prSet/>
      <dgm:spPr/>
      <dgm:t>
        <a:bodyPr/>
        <a:lstStyle/>
        <a:p>
          <a:endParaRPr lang="en-US" sz="2800"/>
        </a:p>
      </dgm:t>
    </dgm:pt>
    <dgm:pt modelId="{E012FE84-6527-41A1-B4E8-7FEB5DE782F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 err="1" smtClean="0"/>
            <a:t>Seklusi</a:t>
          </a:r>
          <a:endParaRPr lang="en-US" sz="2800" dirty="0"/>
        </a:p>
      </dgm:t>
    </dgm:pt>
    <dgm:pt modelId="{89B387F4-636D-48DA-8970-D7ED08F3ADDF}" type="parTrans" cxnId="{C202F5CC-BC3F-4A0C-A7D9-F8BA497BB722}">
      <dgm:prSet custT="1"/>
      <dgm:spPr/>
      <dgm:t>
        <a:bodyPr/>
        <a:lstStyle/>
        <a:p>
          <a:endParaRPr lang="en-US" sz="2800"/>
        </a:p>
      </dgm:t>
    </dgm:pt>
    <dgm:pt modelId="{C8E0BB41-B4E7-426A-87F5-A77EACAC7451}" type="sibTrans" cxnId="{C202F5CC-BC3F-4A0C-A7D9-F8BA497BB722}">
      <dgm:prSet/>
      <dgm:spPr/>
      <dgm:t>
        <a:bodyPr/>
        <a:lstStyle/>
        <a:p>
          <a:endParaRPr lang="en-US" sz="2800"/>
        </a:p>
      </dgm:t>
    </dgm:pt>
    <dgm:pt modelId="{C9D28193-3385-4F39-94E2-74F25B888753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 smtClean="0"/>
            <a:t>Restrain</a:t>
          </a:r>
          <a:endParaRPr lang="en-US" sz="2800" dirty="0"/>
        </a:p>
      </dgm:t>
    </dgm:pt>
    <dgm:pt modelId="{88A8D5D3-FFA4-45A7-A3D2-F7702205EDE0}" type="parTrans" cxnId="{2B9D21DB-15E1-4E9F-B6FE-4A69C7AFAC64}">
      <dgm:prSet custT="1"/>
      <dgm:spPr/>
      <dgm:t>
        <a:bodyPr/>
        <a:lstStyle/>
        <a:p>
          <a:endParaRPr lang="en-US" sz="2800"/>
        </a:p>
      </dgm:t>
    </dgm:pt>
    <dgm:pt modelId="{B22FE34A-F14A-4608-BBAE-B17CC947BF3F}" type="sibTrans" cxnId="{2B9D21DB-15E1-4E9F-B6FE-4A69C7AFAC64}">
      <dgm:prSet/>
      <dgm:spPr/>
      <dgm:t>
        <a:bodyPr/>
        <a:lstStyle/>
        <a:p>
          <a:endParaRPr lang="en-US" sz="2800"/>
        </a:p>
      </dgm:t>
    </dgm:pt>
    <dgm:pt modelId="{B21FC994-75CE-4AEA-B9C8-5F20422D463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i="1" dirty="0" smtClean="0"/>
            <a:t>Containment</a:t>
          </a:r>
          <a:endParaRPr lang="en-US" sz="2800" i="1" dirty="0"/>
        </a:p>
      </dgm:t>
    </dgm:pt>
    <dgm:pt modelId="{6C132EBA-2A6C-4AF6-8205-4ECD5026D4D7}" type="parTrans" cxnId="{9626861B-7BEB-47A8-8F1E-6B7B01D7780E}">
      <dgm:prSet custT="1"/>
      <dgm:spPr/>
      <dgm:t>
        <a:bodyPr/>
        <a:lstStyle/>
        <a:p>
          <a:endParaRPr lang="en-US" sz="2800"/>
        </a:p>
      </dgm:t>
    </dgm:pt>
    <dgm:pt modelId="{925FBDCA-EE8F-42BC-8926-11E7DD2B3B8F}" type="sibTrans" cxnId="{9626861B-7BEB-47A8-8F1E-6B7B01D7780E}">
      <dgm:prSet/>
      <dgm:spPr/>
      <dgm:t>
        <a:bodyPr/>
        <a:lstStyle/>
        <a:p>
          <a:endParaRPr lang="en-US" sz="2800"/>
        </a:p>
      </dgm:t>
    </dgm:pt>
    <dgm:pt modelId="{17A2D7A2-93A6-4DF7-9FBE-6CA1DF4D6BAC}" type="pres">
      <dgm:prSet presAssocID="{B209BCB0-6E73-4215-B025-864A6D18363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0C4784-B6A9-4536-B0A9-94613F845346}" type="pres">
      <dgm:prSet presAssocID="{BA249592-235F-493F-AF9B-C7E5F18E3542}" presName="root1" presStyleCnt="0"/>
      <dgm:spPr/>
    </dgm:pt>
    <dgm:pt modelId="{0F358858-1781-4A06-9E18-C33F51D1F50D}" type="pres">
      <dgm:prSet presAssocID="{BA249592-235F-493F-AF9B-C7E5F18E3542}" presName="LevelOneTextNode" presStyleLbl="node0" presStyleIdx="0" presStyleCnt="1" custScaleY="55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72DFB0-FFFA-4D75-8130-257F0DCF0F23}" type="pres">
      <dgm:prSet presAssocID="{BA249592-235F-493F-AF9B-C7E5F18E3542}" presName="level2hierChild" presStyleCnt="0"/>
      <dgm:spPr/>
    </dgm:pt>
    <dgm:pt modelId="{29BE042C-B065-426E-84E6-F871331C562D}" type="pres">
      <dgm:prSet presAssocID="{89B387F4-636D-48DA-8970-D7ED08F3ADD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1E41DD4-C57B-437C-B64C-D4302301856F}" type="pres">
      <dgm:prSet presAssocID="{89B387F4-636D-48DA-8970-D7ED08F3ADD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3903CC2-6EC6-48AE-BABD-3EDEA5B27721}" type="pres">
      <dgm:prSet presAssocID="{E012FE84-6527-41A1-B4E8-7FEB5DE782F3}" presName="root2" presStyleCnt="0"/>
      <dgm:spPr/>
    </dgm:pt>
    <dgm:pt modelId="{856A33B4-33A6-4584-9CBF-EC84BF7B3A0B}" type="pres">
      <dgm:prSet presAssocID="{E012FE84-6527-41A1-B4E8-7FEB5DE782F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63D7F-29C7-4407-A854-AAAB9A5EE813}" type="pres">
      <dgm:prSet presAssocID="{E012FE84-6527-41A1-B4E8-7FEB5DE782F3}" presName="level3hierChild" presStyleCnt="0"/>
      <dgm:spPr/>
    </dgm:pt>
    <dgm:pt modelId="{A6E53897-25D5-4FD5-91A0-37C6F4E4E3F2}" type="pres">
      <dgm:prSet presAssocID="{88A8D5D3-FFA4-45A7-A3D2-F7702205EDE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9C11734-60C1-41E7-902D-2481B94C7463}" type="pres">
      <dgm:prSet presAssocID="{88A8D5D3-FFA4-45A7-A3D2-F7702205EDE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886EC76-0E9E-4B8F-B093-58595195CC04}" type="pres">
      <dgm:prSet presAssocID="{C9D28193-3385-4F39-94E2-74F25B888753}" presName="root2" presStyleCnt="0"/>
      <dgm:spPr/>
    </dgm:pt>
    <dgm:pt modelId="{2C9D0263-4AE8-4F9E-8959-329406352C73}" type="pres">
      <dgm:prSet presAssocID="{C9D28193-3385-4F39-94E2-74F25B88875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D6561-25C8-4CBF-BE4A-79AF0ACB87DE}" type="pres">
      <dgm:prSet presAssocID="{C9D28193-3385-4F39-94E2-74F25B888753}" presName="level3hierChild" presStyleCnt="0"/>
      <dgm:spPr/>
    </dgm:pt>
    <dgm:pt modelId="{8DDB2544-3494-4704-B708-81D33763B67E}" type="pres">
      <dgm:prSet presAssocID="{6C132EBA-2A6C-4AF6-8205-4ECD5026D4D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05583B1-6D25-4088-8B08-209018B08B44}" type="pres">
      <dgm:prSet presAssocID="{6C132EBA-2A6C-4AF6-8205-4ECD5026D4D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721159AC-7899-4208-B415-7B08097C0BF7}" type="pres">
      <dgm:prSet presAssocID="{B21FC994-75CE-4AEA-B9C8-5F20422D4634}" presName="root2" presStyleCnt="0"/>
      <dgm:spPr/>
    </dgm:pt>
    <dgm:pt modelId="{E74C6729-0FC9-43A2-ACF3-5902B46D2E5A}" type="pres">
      <dgm:prSet presAssocID="{B21FC994-75CE-4AEA-B9C8-5F20422D463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EB1A0-2A9D-4510-A351-120C8FA105A9}" type="pres">
      <dgm:prSet presAssocID="{B21FC994-75CE-4AEA-B9C8-5F20422D4634}" presName="level3hierChild" presStyleCnt="0"/>
      <dgm:spPr/>
    </dgm:pt>
  </dgm:ptLst>
  <dgm:cxnLst>
    <dgm:cxn modelId="{C6FB46A1-D053-469D-AE36-9A4865D86AE4}" type="presOf" srcId="{88A8D5D3-FFA4-45A7-A3D2-F7702205EDE0}" destId="{B9C11734-60C1-41E7-902D-2481B94C7463}" srcOrd="1" destOrd="0" presId="urn:microsoft.com/office/officeart/2008/layout/HorizontalMultiLevelHierarchy"/>
    <dgm:cxn modelId="{9626861B-7BEB-47A8-8F1E-6B7B01D7780E}" srcId="{BA249592-235F-493F-AF9B-C7E5F18E3542}" destId="{B21FC994-75CE-4AEA-B9C8-5F20422D4634}" srcOrd="2" destOrd="0" parTransId="{6C132EBA-2A6C-4AF6-8205-4ECD5026D4D7}" sibTransId="{925FBDCA-EE8F-42BC-8926-11E7DD2B3B8F}"/>
    <dgm:cxn modelId="{82C0A88A-2F43-4077-A7E2-E756F5F63B1F}" type="presOf" srcId="{89B387F4-636D-48DA-8970-D7ED08F3ADDF}" destId="{29BE042C-B065-426E-84E6-F871331C562D}" srcOrd="0" destOrd="0" presId="urn:microsoft.com/office/officeart/2008/layout/HorizontalMultiLevelHierarchy"/>
    <dgm:cxn modelId="{EBCA947C-A48E-4DC4-BA35-5437A65CA18A}" type="presOf" srcId="{B21FC994-75CE-4AEA-B9C8-5F20422D4634}" destId="{E74C6729-0FC9-43A2-ACF3-5902B46D2E5A}" srcOrd="0" destOrd="0" presId="urn:microsoft.com/office/officeart/2008/layout/HorizontalMultiLevelHierarchy"/>
    <dgm:cxn modelId="{0C89F37C-9A6A-4DFC-AA8F-FC21CF75A01E}" type="presOf" srcId="{B209BCB0-6E73-4215-B025-864A6D183631}" destId="{17A2D7A2-93A6-4DF7-9FBE-6CA1DF4D6BAC}" srcOrd="0" destOrd="0" presId="urn:microsoft.com/office/officeart/2008/layout/HorizontalMultiLevelHierarchy"/>
    <dgm:cxn modelId="{F50F3827-A84A-4811-BF64-17C158147035}" type="presOf" srcId="{89B387F4-636D-48DA-8970-D7ED08F3ADDF}" destId="{31E41DD4-C57B-437C-B64C-D4302301856F}" srcOrd="1" destOrd="0" presId="urn:microsoft.com/office/officeart/2008/layout/HorizontalMultiLevelHierarchy"/>
    <dgm:cxn modelId="{2B9D21DB-15E1-4E9F-B6FE-4A69C7AFAC64}" srcId="{BA249592-235F-493F-AF9B-C7E5F18E3542}" destId="{C9D28193-3385-4F39-94E2-74F25B888753}" srcOrd="1" destOrd="0" parTransId="{88A8D5D3-FFA4-45A7-A3D2-F7702205EDE0}" sibTransId="{B22FE34A-F14A-4608-BBAE-B17CC947BF3F}"/>
    <dgm:cxn modelId="{3B9F5D4E-7B94-447A-8FCC-EBBC03F172DC}" srcId="{B209BCB0-6E73-4215-B025-864A6D183631}" destId="{BA249592-235F-493F-AF9B-C7E5F18E3542}" srcOrd="0" destOrd="0" parTransId="{22B1A614-ECAA-4964-9C43-6E0796F373D7}" sibTransId="{6B98F673-BA25-49B2-9941-EF1DA640F7AD}"/>
    <dgm:cxn modelId="{4CF9C0B9-8EF4-4D97-8BF2-A8E4B754B4D4}" type="presOf" srcId="{6C132EBA-2A6C-4AF6-8205-4ECD5026D4D7}" destId="{8DDB2544-3494-4704-B708-81D33763B67E}" srcOrd="0" destOrd="0" presId="urn:microsoft.com/office/officeart/2008/layout/HorizontalMultiLevelHierarchy"/>
    <dgm:cxn modelId="{C202F5CC-BC3F-4A0C-A7D9-F8BA497BB722}" srcId="{BA249592-235F-493F-AF9B-C7E5F18E3542}" destId="{E012FE84-6527-41A1-B4E8-7FEB5DE782F3}" srcOrd="0" destOrd="0" parTransId="{89B387F4-636D-48DA-8970-D7ED08F3ADDF}" sibTransId="{C8E0BB41-B4E7-426A-87F5-A77EACAC7451}"/>
    <dgm:cxn modelId="{69AD9E0F-D5BD-452E-BD86-EB5ECC604D83}" type="presOf" srcId="{88A8D5D3-FFA4-45A7-A3D2-F7702205EDE0}" destId="{A6E53897-25D5-4FD5-91A0-37C6F4E4E3F2}" srcOrd="0" destOrd="0" presId="urn:microsoft.com/office/officeart/2008/layout/HorizontalMultiLevelHierarchy"/>
    <dgm:cxn modelId="{1AB278BF-CECF-4B00-99EF-CDC3F66C2D95}" type="presOf" srcId="{E012FE84-6527-41A1-B4E8-7FEB5DE782F3}" destId="{856A33B4-33A6-4584-9CBF-EC84BF7B3A0B}" srcOrd="0" destOrd="0" presId="urn:microsoft.com/office/officeart/2008/layout/HorizontalMultiLevelHierarchy"/>
    <dgm:cxn modelId="{5437ACDE-546C-477A-BD8F-A9CCFA591890}" type="presOf" srcId="{BA249592-235F-493F-AF9B-C7E5F18E3542}" destId="{0F358858-1781-4A06-9E18-C33F51D1F50D}" srcOrd="0" destOrd="0" presId="urn:microsoft.com/office/officeart/2008/layout/HorizontalMultiLevelHierarchy"/>
    <dgm:cxn modelId="{3D33094A-111B-4992-957C-5FB8B8312DC1}" type="presOf" srcId="{C9D28193-3385-4F39-94E2-74F25B888753}" destId="{2C9D0263-4AE8-4F9E-8959-329406352C73}" srcOrd="0" destOrd="0" presId="urn:microsoft.com/office/officeart/2008/layout/HorizontalMultiLevelHierarchy"/>
    <dgm:cxn modelId="{2937955E-AF59-4CDA-B045-33FA93F5EAAD}" type="presOf" srcId="{6C132EBA-2A6C-4AF6-8205-4ECD5026D4D7}" destId="{705583B1-6D25-4088-8B08-209018B08B44}" srcOrd="1" destOrd="0" presId="urn:microsoft.com/office/officeart/2008/layout/HorizontalMultiLevelHierarchy"/>
    <dgm:cxn modelId="{78AAD041-8967-467F-884A-16DCA9169E46}" type="presParOf" srcId="{17A2D7A2-93A6-4DF7-9FBE-6CA1DF4D6BAC}" destId="{4B0C4784-B6A9-4536-B0A9-94613F845346}" srcOrd="0" destOrd="0" presId="urn:microsoft.com/office/officeart/2008/layout/HorizontalMultiLevelHierarchy"/>
    <dgm:cxn modelId="{77AD63C8-0877-4CF5-97F1-CCCC04FBD652}" type="presParOf" srcId="{4B0C4784-B6A9-4536-B0A9-94613F845346}" destId="{0F358858-1781-4A06-9E18-C33F51D1F50D}" srcOrd="0" destOrd="0" presId="urn:microsoft.com/office/officeart/2008/layout/HorizontalMultiLevelHierarchy"/>
    <dgm:cxn modelId="{55E1897C-FF35-416B-A4A9-E8BC21878510}" type="presParOf" srcId="{4B0C4784-B6A9-4536-B0A9-94613F845346}" destId="{DB72DFB0-FFFA-4D75-8130-257F0DCF0F23}" srcOrd="1" destOrd="0" presId="urn:microsoft.com/office/officeart/2008/layout/HorizontalMultiLevelHierarchy"/>
    <dgm:cxn modelId="{B29108BA-B478-4C15-8822-BFBF3B0EDF4F}" type="presParOf" srcId="{DB72DFB0-FFFA-4D75-8130-257F0DCF0F23}" destId="{29BE042C-B065-426E-84E6-F871331C562D}" srcOrd="0" destOrd="0" presId="urn:microsoft.com/office/officeart/2008/layout/HorizontalMultiLevelHierarchy"/>
    <dgm:cxn modelId="{9379A600-B59F-414E-AE9A-914BAFFCD25B}" type="presParOf" srcId="{29BE042C-B065-426E-84E6-F871331C562D}" destId="{31E41DD4-C57B-437C-B64C-D4302301856F}" srcOrd="0" destOrd="0" presId="urn:microsoft.com/office/officeart/2008/layout/HorizontalMultiLevelHierarchy"/>
    <dgm:cxn modelId="{BA64B39D-0B23-483F-944E-52C206201DDF}" type="presParOf" srcId="{DB72DFB0-FFFA-4D75-8130-257F0DCF0F23}" destId="{43903CC2-6EC6-48AE-BABD-3EDEA5B27721}" srcOrd="1" destOrd="0" presId="urn:microsoft.com/office/officeart/2008/layout/HorizontalMultiLevelHierarchy"/>
    <dgm:cxn modelId="{125226C1-9D2B-45A6-88FD-8C50FE56894A}" type="presParOf" srcId="{43903CC2-6EC6-48AE-BABD-3EDEA5B27721}" destId="{856A33B4-33A6-4584-9CBF-EC84BF7B3A0B}" srcOrd="0" destOrd="0" presId="urn:microsoft.com/office/officeart/2008/layout/HorizontalMultiLevelHierarchy"/>
    <dgm:cxn modelId="{6DE2627D-A989-4BA9-A98A-F75E944745ED}" type="presParOf" srcId="{43903CC2-6EC6-48AE-BABD-3EDEA5B27721}" destId="{D0363D7F-29C7-4407-A854-AAAB9A5EE813}" srcOrd="1" destOrd="0" presId="urn:microsoft.com/office/officeart/2008/layout/HorizontalMultiLevelHierarchy"/>
    <dgm:cxn modelId="{E8796A39-16DA-4A80-A4FC-B9784BBE8E7E}" type="presParOf" srcId="{DB72DFB0-FFFA-4D75-8130-257F0DCF0F23}" destId="{A6E53897-25D5-4FD5-91A0-37C6F4E4E3F2}" srcOrd="2" destOrd="0" presId="urn:microsoft.com/office/officeart/2008/layout/HorizontalMultiLevelHierarchy"/>
    <dgm:cxn modelId="{FC91A9F4-5540-4D9C-90AB-CBC8D002EB83}" type="presParOf" srcId="{A6E53897-25D5-4FD5-91A0-37C6F4E4E3F2}" destId="{B9C11734-60C1-41E7-902D-2481B94C7463}" srcOrd="0" destOrd="0" presId="urn:microsoft.com/office/officeart/2008/layout/HorizontalMultiLevelHierarchy"/>
    <dgm:cxn modelId="{F15C40B7-7707-4029-9E9F-5684A5456093}" type="presParOf" srcId="{DB72DFB0-FFFA-4D75-8130-257F0DCF0F23}" destId="{5886EC76-0E9E-4B8F-B093-58595195CC04}" srcOrd="3" destOrd="0" presId="urn:microsoft.com/office/officeart/2008/layout/HorizontalMultiLevelHierarchy"/>
    <dgm:cxn modelId="{542CDCB2-EE76-4CF2-8606-DBF61123E4B1}" type="presParOf" srcId="{5886EC76-0E9E-4B8F-B093-58595195CC04}" destId="{2C9D0263-4AE8-4F9E-8959-329406352C73}" srcOrd="0" destOrd="0" presId="urn:microsoft.com/office/officeart/2008/layout/HorizontalMultiLevelHierarchy"/>
    <dgm:cxn modelId="{251F98B3-AAAC-498E-8323-635983D7D626}" type="presParOf" srcId="{5886EC76-0E9E-4B8F-B093-58595195CC04}" destId="{2FED6561-25C8-4CBF-BE4A-79AF0ACB87DE}" srcOrd="1" destOrd="0" presId="urn:microsoft.com/office/officeart/2008/layout/HorizontalMultiLevelHierarchy"/>
    <dgm:cxn modelId="{2A52CBE8-22DB-40F8-A9AD-27A443CC06A1}" type="presParOf" srcId="{DB72DFB0-FFFA-4D75-8130-257F0DCF0F23}" destId="{8DDB2544-3494-4704-B708-81D33763B67E}" srcOrd="4" destOrd="0" presId="urn:microsoft.com/office/officeart/2008/layout/HorizontalMultiLevelHierarchy"/>
    <dgm:cxn modelId="{434BDBC1-F229-4285-8571-565715B9B5D3}" type="presParOf" srcId="{8DDB2544-3494-4704-B708-81D33763B67E}" destId="{705583B1-6D25-4088-8B08-209018B08B44}" srcOrd="0" destOrd="0" presId="urn:microsoft.com/office/officeart/2008/layout/HorizontalMultiLevelHierarchy"/>
    <dgm:cxn modelId="{3F106E84-2D42-4206-93B4-6DB551962FAC}" type="presParOf" srcId="{DB72DFB0-FFFA-4D75-8130-257F0DCF0F23}" destId="{721159AC-7899-4208-B415-7B08097C0BF7}" srcOrd="5" destOrd="0" presId="urn:microsoft.com/office/officeart/2008/layout/HorizontalMultiLevelHierarchy"/>
    <dgm:cxn modelId="{2B0E36E3-8E7C-4169-99FA-D299188605EA}" type="presParOf" srcId="{721159AC-7899-4208-B415-7B08097C0BF7}" destId="{E74C6729-0FC9-43A2-ACF3-5902B46D2E5A}" srcOrd="0" destOrd="0" presId="urn:microsoft.com/office/officeart/2008/layout/HorizontalMultiLevelHierarchy"/>
    <dgm:cxn modelId="{1078DCA7-40C4-4BBE-9F02-F3F7DF32D676}" type="presParOf" srcId="{721159AC-7899-4208-B415-7B08097C0BF7}" destId="{EDDEB1A0-2A9D-4510-A351-120C8FA105A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EC8366-4E88-4A06-966A-A1102B3121A4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E90507-F536-43C1-A4B4-893F4F54AE66}">
      <dgm:prSet phldrT="[Text]"/>
      <dgm:spPr>
        <a:solidFill>
          <a:srgbClr val="CC3300"/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Tujuan</a:t>
          </a:r>
          <a:endParaRPr lang="en-US" dirty="0">
            <a:solidFill>
              <a:schemeClr val="bg1"/>
            </a:solidFill>
          </a:endParaRPr>
        </a:p>
      </dgm:t>
    </dgm:pt>
    <dgm:pt modelId="{A0335FED-FE2E-452C-A5FB-FE30C8713D7A}" type="parTrans" cxnId="{80F4147A-8833-47AB-B976-7FCCCE86593C}">
      <dgm:prSet/>
      <dgm:spPr/>
      <dgm:t>
        <a:bodyPr/>
        <a:lstStyle/>
        <a:p>
          <a:endParaRPr lang="en-US"/>
        </a:p>
      </dgm:t>
    </dgm:pt>
    <dgm:pt modelId="{0C194CF7-2957-4141-8B20-BC3BB71E2F0D}" type="sibTrans" cxnId="{80F4147A-8833-47AB-B976-7FCCCE86593C}">
      <dgm:prSet/>
      <dgm:spPr/>
      <dgm:t>
        <a:bodyPr/>
        <a:lstStyle/>
        <a:p>
          <a:endParaRPr lang="en-US"/>
        </a:p>
      </dgm:t>
    </dgm:pt>
    <dgm:pt modelId="{9E80E6AC-3035-4780-A489-1AE39197AC8F}">
      <dgm:prSet phldrT="[Text]"/>
      <dgm:spPr/>
      <dgm:t>
        <a:bodyPr/>
        <a:lstStyle/>
        <a:p>
          <a:r>
            <a:rPr lang="en-US" dirty="0" err="1" smtClean="0"/>
            <a:t>Mengontrol</a:t>
          </a:r>
          <a:r>
            <a:rPr lang="en-US" dirty="0" smtClean="0"/>
            <a:t> </a:t>
          </a:r>
          <a:r>
            <a:rPr lang="en-US" dirty="0" err="1" smtClean="0"/>
            <a:t>perilaku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mental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, </a:t>
          </a:r>
          <a:r>
            <a:rPr lang="en-US" dirty="0" err="1" smtClean="0"/>
            <a:t>termasuk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sakit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fasilitas</a:t>
          </a:r>
          <a:r>
            <a:rPr lang="en-US" dirty="0" smtClean="0"/>
            <a:t> </a:t>
          </a:r>
          <a:r>
            <a:rPr lang="en-US" dirty="0" err="1" smtClean="0"/>
            <a:t>perawatan</a:t>
          </a:r>
          <a:r>
            <a:rPr lang="en-US" dirty="0" smtClean="0"/>
            <a:t> </a:t>
          </a:r>
          <a:r>
            <a:rPr lang="en-US" dirty="0" err="1" smtClean="0"/>
            <a:t>psikiatrik</a:t>
          </a:r>
          <a:endParaRPr lang="en-US" dirty="0"/>
        </a:p>
      </dgm:t>
    </dgm:pt>
    <dgm:pt modelId="{E2D1762E-DCB5-421D-84C3-3EE63E42B061}" type="parTrans" cxnId="{54AA5436-9B5B-4EF6-A839-7988761CC192}">
      <dgm:prSet/>
      <dgm:spPr/>
      <dgm:t>
        <a:bodyPr/>
        <a:lstStyle/>
        <a:p>
          <a:endParaRPr lang="en-US"/>
        </a:p>
      </dgm:t>
    </dgm:pt>
    <dgm:pt modelId="{30585CB5-1DFF-43C1-8460-6C618EC13754}" type="sibTrans" cxnId="{54AA5436-9B5B-4EF6-A839-7988761CC192}">
      <dgm:prSet/>
      <dgm:spPr/>
      <dgm:t>
        <a:bodyPr/>
        <a:lstStyle/>
        <a:p>
          <a:endParaRPr lang="en-US"/>
        </a:p>
      </dgm:t>
    </dgm:pt>
    <dgm:pt modelId="{4C3DE56D-4012-4389-BDD1-52302638A927}" type="pres">
      <dgm:prSet presAssocID="{63EC8366-4E88-4A06-966A-A1102B3121A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00C30D-F26A-4DC7-95A5-C38875992401}" type="pres">
      <dgm:prSet presAssocID="{CFE90507-F536-43C1-A4B4-893F4F54AE66}" presName="composite" presStyleCnt="0"/>
      <dgm:spPr/>
    </dgm:pt>
    <dgm:pt modelId="{37E9CB7B-5901-4ABE-A038-DA28804C886A}" type="pres">
      <dgm:prSet presAssocID="{CFE90507-F536-43C1-A4B4-893F4F54AE6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C8A26-8551-45E9-8329-7647238793CC}" type="pres">
      <dgm:prSet presAssocID="{CFE90507-F536-43C1-A4B4-893F4F54AE6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6081CA-AA62-40AE-858E-DB6E824D0833}" type="presOf" srcId="{9E80E6AC-3035-4780-A489-1AE39197AC8F}" destId="{B27C8A26-8551-45E9-8329-7647238793CC}" srcOrd="0" destOrd="0" presId="urn:microsoft.com/office/officeart/2005/8/layout/hList1"/>
    <dgm:cxn modelId="{54AA5436-9B5B-4EF6-A839-7988761CC192}" srcId="{CFE90507-F536-43C1-A4B4-893F4F54AE66}" destId="{9E80E6AC-3035-4780-A489-1AE39197AC8F}" srcOrd="0" destOrd="0" parTransId="{E2D1762E-DCB5-421D-84C3-3EE63E42B061}" sibTransId="{30585CB5-1DFF-43C1-8460-6C618EC13754}"/>
    <dgm:cxn modelId="{0E8A58B4-9AD0-460E-9871-B68C4F9FB4FD}" type="presOf" srcId="{CFE90507-F536-43C1-A4B4-893F4F54AE66}" destId="{37E9CB7B-5901-4ABE-A038-DA28804C886A}" srcOrd="0" destOrd="0" presId="urn:microsoft.com/office/officeart/2005/8/layout/hList1"/>
    <dgm:cxn modelId="{FDB215C8-85C5-484B-A578-FD2465019CA6}" type="presOf" srcId="{63EC8366-4E88-4A06-966A-A1102B3121A4}" destId="{4C3DE56D-4012-4389-BDD1-52302638A927}" srcOrd="0" destOrd="0" presId="urn:microsoft.com/office/officeart/2005/8/layout/hList1"/>
    <dgm:cxn modelId="{80F4147A-8833-47AB-B976-7FCCCE86593C}" srcId="{63EC8366-4E88-4A06-966A-A1102B3121A4}" destId="{CFE90507-F536-43C1-A4B4-893F4F54AE66}" srcOrd="0" destOrd="0" parTransId="{A0335FED-FE2E-452C-A5FB-FE30C8713D7A}" sibTransId="{0C194CF7-2957-4141-8B20-BC3BB71E2F0D}"/>
    <dgm:cxn modelId="{3606BCEB-E78A-4D51-9300-A8D74C7EB045}" type="presParOf" srcId="{4C3DE56D-4012-4389-BDD1-52302638A927}" destId="{1D00C30D-F26A-4DC7-95A5-C38875992401}" srcOrd="0" destOrd="0" presId="urn:microsoft.com/office/officeart/2005/8/layout/hList1"/>
    <dgm:cxn modelId="{345F24C8-89D4-43B4-BD41-EB010A180711}" type="presParOf" srcId="{1D00C30D-F26A-4DC7-95A5-C38875992401}" destId="{37E9CB7B-5901-4ABE-A038-DA28804C886A}" srcOrd="0" destOrd="0" presId="urn:microsoft.com/office/officeart/2005/8/layout/hList1"/>
    <dgm:cxn modelId="{66FAD32F-56AC-40DE-A0B9-BE6121D1BC69}" type="presParOf" srcId="{1D00C30D-F26A-4DC7-95A5-C38875992401}" destId="{B27C8A26-8551-45E9-8329-7647238793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983034-D544-4099-929B-B7A0E97EC5B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458DC9-7B1A-40CD-A250-019EC2DA0F0C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000" dirty="0" err="1" smtClean="0"/>
            <a:t>Intervensi</a:t>
          </a:r>
          <a:r>
            <a:rPr lang="en-US" sz="2000" dirty="0" smtClean="0"/>
            <a:t> </a:t>
          </a:r>
          <a:r>
            <a:rPr lang="en-US" sz="2000" dirty="0" err="1" smtClean="0"/>
            <a:t>farmakologis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nonfarmakologis</a:t>
          </a:r>
          <a:endParaRPr lang="en-US" sz="2000" dirty="0"/>
        </a:p>
      </dgm:t>
    </dgm:pt>
    <dgm:pt modelId="{313F215B-245B-46C5-825B-B29EEB3F6B8A}" type="parTrans" cxnId="{A3B5AE0D-A35E-41BB-BCEC-4D1295787BBD}">
      <dgm:prSet/>
      <dgm:spPr/>
      <dgm:t>
        <a:bodyPr/>
        <a:lstStyle/>
        <a:p>
          <a:endParaRPr lang="en-US" sz="2000"/>
        </a:p>
      </dgm:t>
    </dgm:pt>
    <dgm:pt modelId="{3456CFC3-DE1B-4CE7-9044-73F8E4D08E5D}" type="sibTrans" cxnId="{A3B5AE0D-A35E-41BB-BCEC-4D1295787BBD}">
      <dgm:prSet/>
      <dgm:spPr/>
      <dgm:t>
        <a:bodyPr/>
        <a:lstStyle/>
        <a:p>
          <a:endParaRPr lang="en-US" sz="2000"/>
        </a:p>
      </dgm:t>
    </dgm:pt>
    <dgm:pt modelId="{90A2D125-0EC9-4A8D-942C-312E7C8EB716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000" dirty="0" err="1" smtClean="0"/>
            <a:t>Teknik</a:t>
          </a:r>
          <a:r>
            <a:rPr lang="en-US" sz="2000" dirty="0" smtClean="0"/>
            <a:t> lain</a:t>
          </a:r>
          <a:endParaRPr lang="en-US" sz="2000" dirty="0"/>
        </a:p>
      </dgm:t>
    </dgm:pt>
    <dgm:pt modelId="{CAF330AD-F7EF-424C-9161-D99BF4AD63E8}" type="parTrans" cxnId="{43BDCBAF-C484-4707-8E86-364E09629AD6}">
      <dgm:prSet/>
      <dgm:spPr/>
      <dgm:t>
        <a:bodyPr/>
        <a:lstStyle/>
        <a:p>
          <a:endParaRPr lang="en-US" sz="2000"/>
        </a:p>
      </dgm:t>
    </dgm:pt>
    <dgm:pt modelId="{959347E8-C6F0-480E-B4EC-B9A5B3D3617F}" type="sibTrans" cxnId="{43BDCBAF-C484-4707-8E86-364E09629AD6}">
      <dgm:prSet/>
      <dgm:spPr/>
      <dgm:t>
        <a:bodyPr/>
        <a:lstStyle/>
        <a:p>
          <a:endParaRPr lang="en-US" sz="2000"/>
        </a:p>
      </dgm:t>
    </dgm:pt>
    <dgm:pt modelId="{AF616C53-EFDD-45B8-9D64-9D4B02D2CFD0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Meningkatan</a:t>
          </a:r>
          <a:r>
            <a:rPr lang="en-US" sz="2000" dirty="0" smtClean="0"/>
            <a:t> </a:t>
          </a:r>
          <a:r>
            <a:rPr lang="en-US" sz="2000" dirty="0" err="1" smtClean="0"/>
            <a:t>tingkat</a:t>
          </a:r>
          <a:r>
            <a:rPr lang="en-US" sz="2000" dirty="0" smtClean="0"/>
            <a:t> </a:t>
          </a:r>
          <a:r>
            <a:rPr lang="en-US" sz="2000" dirty="0" err="1" smtClean="0"/>
            <a:t>kewaspadaan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pengamatan</a:t>
          </a:r>
          <a:endParaRPr lang="en-US" sz="2000" dirty="0"/>
        </a:p>
      </dgm:t>
    </dgm:pt>
    <dgm:pt modelId="{7FF6152F-B012-4258-BD8F-B94FCB327210}" type="parTrans" cxnId="{7E4ACD6B-8F90-40F4-84EF-C2DD1E47F59B}">
      <dgm:prSet/>
      <dgm:spPr/>
      <dgm:t>
        <a:bodyPr/>
        <a:lstStyle/>
        <a:p>
          <a:endParaRPr lang="en-US" sz="2000"/>
        </a:p>
      </dgm:t>
    </dgm:pt>
    <dgm:pt modelId="{2E2A01C9-A2DD-414B-9ADA-2BEC46AAE279}" type="sibTrans" cxnId="{7E4ACD6B-8F90-40F4-84EF-C2DD1E47F59B}">
      <dgm:prSet/>
      <dgm:spPr/>
      <dgm:t>
        <a:bodyPr/>
        <a:lstStyle/>
        <a:p>
          <a:endParaRPr lang="en-US" sz="2000"/>
        </a:p>
      </dgm:t>
    </dgm:pt>
    <dgm:pt modelId="{4DA186A3-D702-4E9C-BD4B-9DF612CF7403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Ruangan</a:t>
          </a:r>
          <a:r>
            <a:rPr lang="en-US" sz="2000" dirty="0" smtClean="0"/>
            <a:t> </a:t>
          </a:r>
          <a:r>
            <a:rPr lang="en-US" sz="2000" dirty="0" err="1" smtClean="0"/>
            <a:t>terkunci</a:t>
          </a:r>
          <a:endParaRPr lang="en-US" sz="2000" dirty="0"/>
        </a:p>
      </dgm:t>
    </dgm:pt>
    <dgm:pt modelId="{A2BDFF87-521D-4EFF-A53F-2A390F79CECE}" type="parTrans" cxnId="{8267A62B-430A-438A-BE92-007847B2BBDE}">
      <dgm:prSet/>
      <dgm:spPr/>
      <dgm:t>
        <a:bodyPr/>
        <a:lstStyle/>
        <a:p>
          <a:endParaRPr lang="en-US" sz="2000"/>
        </a:p>
      </dgm:t>
    </dgm:pt>
    <dgm:pt modelId="{1C10F59E-4CCA-4A75-B048-347D1F454E63}" type="sibTrans" cxnId="{8267A62B-430A-438A-BE92-007847B2BBDE}">
      <dgm:prSet/>
      <dgm:spPr/>
      <dgm:t>
        <a:bodyPr/>
        <a:lstStyle/>
        <a:p>
          <a:endParaRPr lang="en-US" sz="2000"/>
        </a:p>
      </dgm:t>
    </dgm:pt>
    <dgm:pt modelId="{EE0652EE-0182-4809-B88A-B5D0E030EF4C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Teknik</a:t>
          </a:r>
          <a:r>
            <a:rPr lang="en-US" sz="2000" dirty="0" smtClean="0"/>
            <a:t> </a:t>
          </a:r>
          <a:r>
            <a:rPr lang="en-US" sz="2000" dirty="0" err="1" smtClean="0"/>
            <a:t>deeskalasi</a:t>
          </a:r>
          <a:endParaRPr lang="en-US" sz="2000" dirty="0"/>
        </a:p>
      </dgm:t>
    </dgm:pt>
    <dgm:pt modelId="{FAE24965-FE1D-404E-8F08-E6AE064463ED}" type="parTrans" cxnId="{02CBE3C8-623E-4EEB-9126-42EDA064E5F3}">
      <dgm:prSet/>
      <dgm:spPr/>
      <dgm:t>
        <a:bodyPr/>
        <a:lstStyle/>
        <a:p>
          <a:endParaRPr lang="en-US" sz="2000"/>
        </a:p>
      </dgm:t>
    </dgm:pt>
    <dgm:pt modelId="{E4CF2B35-5A92-4616-9F3F-F4C1CD3C92FE}" type="sibTrans" cxnId="{02CBE3C8-623E-4EEB-9126-42EDA064E5F3}">
      <dgm:prSet/>
      <dgm:spPr/>
      <dgm:t>
        <a:bodyPr/>
        <a:lstStyle/>
        <a:p>
          <a:endParaRPr lang="en-US" sz="2000"/>
        </a:p>
      </dgm:t>
    </dgm:pt>
    <dgm:pt modelId="{FF20463D-64F9-4965-BB03-EAE3A9BF7F43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Penggunaan</a:t>
          </a:r>
          <a:r>
            <a:rPr lang="en-US" sz="2000" dirty="0" smtClean="0"/>
            <a:t> </a:t>
          </a:r>
          <a:r>
            <a:rPr lang="en-US" sz="2000" dirty="0" err="1" smtClean="0"/>
            <a:t>persetujuan</a:t>
          </a:r>
          <a:r>
            <a:rPr lang="en-US" sz="2000" dirty="0" smtClean="0"/>
            <a:t> </a:t>
          </a:r>
          <a:r>
            <a:rPr lang="en-US" sz="2000" dirty="0" err="1" smtClean="0"/>
            <a:t>perilaku</a:t>
          </a:r>
          <a:endParaRPr lang="en-US" sz="2000" dirty="0"/>
        </a:p>
      </dgm:t>
    </dgm:pt>
    <dgm:pt modelId="{AECF9FC1-FBD2-4C23-A810-7970159EB309}" type="parTrans" cxnId="{7741B24A-409E-43A5-83E3-ECA2788E7780}">
      <dgm:prSet/>
      <dgm:spPr/>
      <dgm:t>
        <a:bodyPr/>
        <a:lstStyle/>
        <a:p>
          <a:endParaRPr lang="en-US" sz="2000"/>
        </a:p>
      </dgm:t>
    </dgm:pt>
    <dgm:pt modelId="{DFE1B712-7847-482D-94EC-1FEFA3AF634D}" type="sibTrans" cxnId="{7741B24A-409E-43A5-83E3-ECA2788E7780}">
      <dgm:prSet/>
      <dgm:spPr/>
      <dgm:t>
        <a:bodyPr/>
        <a:lstStyle/>
        <a:p>
          <a:endParaRPr lang="en-US" sz="2000"/>
        </a:p>
      </dgm:t>
    </dgm:pt>
    <dgm:pt modelId="{17C4F942-0F86-436C-85B6-9BB4E8257C96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smtClean="0"/>
            <a:t>Peningkatan </a:t>
          </a:r>
          <a:r>
            <a:rPr lang="en-US" sz="2000" dirty="0" err="1" smtClean="0"/>
            <a:t>kemampuan</a:t>
          </a:r>
          <a:r>
            <a:rPr lang="en-US" sz="2000" dirty="0" smtClean="0"/>
            <a:t> </a:t>
          </a:r>
          <a:r>
            <a:rPr lang="en-US" sz="2000" dirty="0" err="1" smtClean="0"/>
            <a:t>staf</a:t>
          </a:r>
          <a:endParaRPr lang="en-US" sz="2000" dirty="0"/>
        </a:p>
      </dgm:t>
    </dgm:pt>
    <dgm:pt modelId="{E36CF34A-BB72-4DAD-BFC0-F33BD33FBBD2}" type="parTrans" cxnId="{082A45DD-2D44-402E-A2EF-EDBB23A3F64B}">
      <dgm:prSet/>
      <dgm:spPr/>
      <dgm:t>
        <a:bodyPr/>
        <a:lstStyle/>
        <a:p>
          <a:endParaRPr lang="en-US" sz="2000"/>
        </a:p>
      </dgm:t>
    </dgm:pt>
    <dgm:pt modelId="{8A88D19D-209C-47D9-9132-794A554BD2C8}" type="sibTrans" cxnId="{082A45DD-2D44-402E-A2EF-EDBB23A3F64B}">
      <dgm:prSet/>
      <dgm:spPr/>
      <dgm:t>
        <a:bodyPr/>
        <a:lstStyle/>
        <a:p>
          <a:endParaRPr lang="en-US" sz="2000"/>
        </a:p>
      </dgm:t>
    </dgm:pt>
    <dgm:pt modelId="{9BEB7AE2-40D8-42DA-94BB-F34831F1DF9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err="1" smtClean="0"/>
            <a:t>Istilah</a:t>
          </a:r>
          <a:r>
            <a:rPr lang="en-US" sz="2000" dirty="0" smtClean="0"/>
            <a:t> </a:t>
          </a:r>
          <a:r>
            <a:rPr lang="en-US" sz="2000" dirty="0" err="1" smtClean="0"/>
            <a:t>luas</a:t>
          </a:r>
          <a:r>
            <a:rPr lang="en-US" sz="2000" dirty="0" smtClean="0"/>
            <a:t> yang </a:t>
          </a:r>
          <a:r>
            <a:rPr lang="en-US" sz="2000" dirty="0" err="1" smtClean="0"/>
            <a:t>digunakan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menggambarkan</a:t>
          </a:r>
          <a:r>
            <a:rPr lang="en-US" sz="2000" dirty="0" smtClean="0"/>
            <a:t> </a:t>
          </a:r>
          <a:r>
            <a:rPr lang="en-US" sz="2000" dirty="0" err="1" smtClean="0"/>
            <a:t>pendekatan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mengatasi</a:t>
          </a:r>
          <a:r>
            <a:rPr lang="en-US" sz="2000" dirty="0" smtClean="0"/>
            <a:t> </a:t>
          </a:r>
          <a:r>
            <a:rPr lang="en-US" sz="2000" dirty="0" err="1" smtClean="0"/>
            <a:t>kondisi</a:t>
          </a:r>
          <a:r>
            <a:rPr lang="en-US" sz="2000" dirty="0" smtClean="0"/>
            <a:t> </a:t>
          </a:r>
          <a:r>
            <a:rPr lang="en-US" sz="2000" dirty="0" err="1" smtClean="0"/>
            <a:t>gaduh</a:t>
          </a:r>
          <a:r>
            <a:rPr lang="en-US" sz="2000" dirty="0" smtClean="0"/>
            <a:t> </a:t>
          </a:r>
          <a:r>
            <a:rPr lang="en-US" sz="2000" dirty="0" err="1" smtClean="0"/>
            <a:t>gelisah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agitasi</a:t>
          </a:r>
          <a:r>
            <a:rPr lang="en-US" sz="2000" dirty="0" smtClean="0"/>
            <a:t> </a:t>
          </a:r>
          <a:endParaRPr lang="en-US" sz="2000" dirty="0"/>
        </a:p>
      </dgm:t>
    </dgm:pt>
    <dgm:pt modelId="{F8940CF7-49D5-48FF-971A-40E48D3BED5A}" type="sibTrans" cxnId="{CCCF3708-4D6C-4123-8740-CBE313687D4E}">
      <dgm:prSet/>
      <dgm:spPr/>
      <dgm:t>
        <a:bodyPr/>
        <a:lstStyle/>
        <a:p>
          <a:endParaRPr lang="en-US" sz="2000"/>
        </a:p>
      </dgm:t>
    </dgm:pt>
    <dgm:pt modelId="{55E4E0A4-CB66-43FE-A712-56658F514FC4}" type="parTrans" cxnId="{CCCF3708-4D6C-4123-8740-CBE313687D4E}">
      <dgm:prSet/>
      <dgm:spPr/>
      <dgm:t>
        <a:bodyPr/>
        <a:lstStyle/>
        <a:p>
          <a:endParaRPr lang="en-US" sz="2000"/>
        </a:p>
      </dgm:t>
    </dgm:pt>
    <dgm:pt modelId="{B50727B6-364F-48EB-A166-41B44E0B7C3D}" type="pres">
      <dgm:prSet presAssocID="{E4983034-D544-4099-929B-B7A0E97EC5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0D74DF-135D-4692-99F7-ABF4301DD31B}" type="pres">
      <dgm:prSet presAssocID="{9BEB7AE2-40D8-42DA-94BB-F34831F1DF9B}" presName="hierRoot1" presStyleCnt="0">
        <dgm:presLayoutVars>
          <dgm:hierBranch val="init"/>
        </dgm:presLayoutVars>
      </dgm:prSet>
      <dgm:spPr/>
    </dgm:pt>
    <dgm:pt modelId="{4444C76B-F993-4641-AAA1-1E192AD9BAC3}" type="pres">
      <dgm:prSet presAssocID="{9BEB7AE2-40D8-42DA-94BB-F34831F1DF9B}" presName="rootComposite1" presStyleCnt="0"/>
      <dgm:spPr/>
    </dgm:pt>
    <dgm:pt modelId="{2EFADD28-70C0-4106-92AB-76EE2D4660BB}" type="pres">
      <dgm:prSet presAssocID="{9BEB7AE2-40D8-42DA-94BB-F34831F1DF9B}" presName="rootText1" presStyleLbl="node0" presStyleIdx="0" presStyleCnt="1" custScaleY="347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9E96A-CA6C-4394-9A2A-8815D42F4F5E}" type="pres">
      <dgm:prSet presAssocID="{9BEB7AE2-40D8-42DA-94BB-F34831F1DF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2AE96D8-9107-4E2D-B0E8-45E8EE950C30}" type="pres">
      <dgm:prSet presAssocID="{9BEB7AE2-40D8-42DA-94BB-F34831F1DF9B}" presName="hierChild2" presStyleCnt="0"/>
      <dgm:spPr/>
    </dgm:pt>
    <dgm:pt modelId="{67768221-C189-4042-B897-D63DEC4237D5}" type="pres">
      <dgm:prSet presAssocID="{313F215B-245B-46C5-825B-B29EEB3F6B8A}" presName="Name64" presStyleLbl="parChTrans1D2" presStyleIdx="0" presStyleCnt="2"/>
      <dgm:spPr/>
      <dgm:t>
        <a:bodyPr/>
        <a:lstStyle/>
        <a:p>
          <a:endParaRPr lang="en-US"/>
        </a:p>
      </dgm:t>
    </dgm:pt>
    <dgm:pt modelId="{129EBC33-D575-4789-94F6-1E575FA66135}" type="pres">
      <dgm:prSet presAssocID="{B4458DC9-7B1A-40CD-A250-019EC2DA0F0C}" presName="hierRoot2" presStyleCnt="0">
        <dgm:presLayoutVars>
          <dgm:hierBranch val="init"/>
        </dgm:presLayoutVars>
      </dgm:prSet>
      <dgm:spPr/>
    </dgm:pt>
    <dgm:pt modelId="{6FEE6DA2-C59B-493A-B9C4-FF39280E8170}" type="pres">
      <dgm:prSet presAssocID="{B4458DC9-7B1A-40CD-A250-019EC2DA0F0C}" presName="rootComposite" presStyleCnt="0"/>
      <dgm:spPr/>
    </dgm:pt>
    <dgm:pt modelId="{CEF3AF76-E65C-450A-B41D-F8575CADF322}" type="pres">
      <dgm:prSet presAssocID="{B4458DC9-7B1A-40CD-A250-019EC2DA0F0C}" presName="rootText" presStyleLbl="node2" presStyleIdx="0" presStyleCnt="2" custScaleY="163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E2A65-E02F-421F-9D44-509DDDF30C65}" type="pres">
      <dgm:prSet presAssocID="{B4458DC9-7B1A-40CD-A250-019EC2DA0F0C}" presName="rootConnector" presStyleLbl="node2" presStyleIdx="0" presStyleCnt="2"/>
      <dgm:spPr/>
      <dgm:t>
        <a:bodyPr/>
        <a:lstStyle/>
        <a:p>
          <a:endParaRPr lang="en-US"/>
        </a:p>
      </dgm:t>
    </dgm:pt>
    <dgm:pt modelId="{742B3683-CA23-4A90-B492-E0C7403D390D}" type="pres">
      <dgm:prSet presAssocID="{B4458DC9-7B1A-40CD-A250-019EC2DA0F0C}" presName="hierChild4" presStyleCnt="0"/>
      <dgm:spPr/>
    </dgm:pt>
    <dgm:pt modelId="{B957020A-A528-4566-888B-570979FEE575}" type="pres">
      <dgm:prSet presAssocID="{B4458DC9-7B1A-40CD-A250-019EC2DA0F0C}" presName="hierChild5" presStyleCnt="0"/>
      <dgm:spPr/>
    </dgm:pt>
    <dgm:pt modelId="{67637EF3-2EE1-4A0B-8387-604B8AC642CB}" type="pres">
      <dgm:prSet presAssocID="{CAF330AD-F7EF-424C-9161-D99BF4AD63E8}" presName="Name64" presStyleLbl="parChTrans1D2" presStyleIdx="1" presStyleCnt="2"/>
      <dgm:spPr/>
      <dgm:t>
        <a:bodyPr/>
        <a:lstStyle/>
        <a:p>
          <a:endParaRPr lang="en-US"/>
        </a:p>
      </dgm:t>
    </dgm:pt>
    <dgm:pt modelId="{19B59278-E948-477A-8C9F-8B6D70445ACD}" type="pres">
      <dgm:prSet presAssocID="{90A2D125-0EC9-4A8D-942C-312E7C8EB716}" presName="hierRoot2" presStyleCnt="0">
        <dgm:presLayoutVars>
          <dgm:hierBranch val="init"/>
        </dgm:presLayoutVars>
      </dgm:prSet>
      <dgm:spPr/>
    </dgm:pt>
    <dgm:pt modelId="{9A7774A2-15BB-4BAE-9DBF-873EF63CED51}" type="pres">
      <dgm:prSet presAssocID="{90A2D125-0EC9-4A8D-942C-312E7C8EB716}" presName="rootComposite" presStyleCnt="0"/>
      <dgm:spPr/>
    </dgm:pt>
    <dgm:pt modelId="{2347AFAF-34A4-40AD-AFF0-FDC936646D24}" type="pres">
      <dgm:prSet presAssocID="{90A2D125-0EC9-4A8D-942C-312E7C8EB71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241B7E-E535-4D86-9E22-AF15617DF5B1}" type="pres">
      <dgm:prSet presAssocID="{90A2D125-0EC9-4A8D-942C-312E7C8EB716}" presName="rootConnector" presStyleLbl="node2" presStyleIdx="1" presStyleCnt="2"/>
      <dgm:spPr/>
      <dgm:t>
        <a:bodyPr/>
        <a:lstStyle/>
        <a:p>
          <a:endParaRPr lang="en-US"/>
        </a:p>
      </dgm:t>
    </dgm:pt>
    <dgm:pt modelId="{AACF98B2-9309-4C36-9081-45C85FA82A44}" type="pres">
      <dgm:prSet presAssocID="{90A2D125-0EC9-4A8D-942C-312E7C8EB716}" presName="hierChild4" presStyleCnt="0"/>
      <dgm:spPr/>
    </dgm:pt>
    <dgm:pt modelId="{3B59FA44-E07E-4775-8E41-FAA9AF85C57A}" type="pres">
      <dgm:prSet presAssocID="{7FF6152F-B012-4258-BD8F-B94FCB327210}" presName="Name64" presStyleLbl="parChTrans1D3" presStyleIdx="0" presStyleCnt="5"/>
      <dgm:spPr/>
      <dgm:t>
        <a:bodyPr/>
        <a:lstStyle/>
        <a:p>
          <a:endParaRPr lang="en-US"/>
        </a:p>
      </dgm:t>
    </dgm:pt>
    <dgm:pt modelId="{B9E347A7-CB64-4352-A95C-F6EFB0589676}" type="pres">
      <dgm:prSet presAssocID="{AF616C53-EFDD-45B8-9D64-9D4B02D2CFD0}" presName="hierRoot2" presStyleCnt="0">
        <dgm:presLayoutVars>
          <dgm:hierBranch val="init"/>
        </dgm:presLayoutVars>
      </dgm:prSet>
      <dgm:spPr/>
    </dgm:pt>
    <dgm:pt modelId="{05575362-D17A-439C-8513-768C48BC7B0D}" type="pres">
      <dgm:prSet presAssocID="{AF616C53-EFDD-45B8-9D64-9D4B02D2CFD0}" presName="rootComposite" presStyleCnt="0"/>
      <dgm:spPr/>
    </dgm:pt>
    <dgm:pt modelId="{2214DC2C-9ACB-47CD-AD8D-F8138526D870}" type="pres">
      <dgm:prSet presAssocID="{AF616C53-EFDD-45B8-9D64-9D4B02D2CFD0}" presName="rootText" presStyleLbl="node3" presStyleIdx="0" presStyleCnt="5" custScaleY="1604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BD6C2-10C0-4736-BB73-B02C28F409E8}" type="pres">
      <dgm:prSet presAssocID="{AF616C53-EFDD-45B8-9D64-9D4B02D2CFD0}" presName="rootConnector" presStyleLbl="node3" presStyleIdx="0" presStyleCnt="5"/>
      <dgm:spPr/>
      <dgm:t>
        <a:bodyPr/>
        <a:lstStyle/>
        <a:p>
          <a:endParaRPr lang="en-US"/>
        </a:p>
      </dgm:t>
    </dgm:pt>
    <dgm:pt modelId="{F1CCB40B-515F-4C01-A703-D536C70E499D}" type="pres">
      <dgm:prSet presAssocID="{AF616C53-EFDD-45B8-9D64-9D4B02D2CFD0}" presName="hierChild4" presStyleCnt="0"/>
      <dgm:spPr/>
    </dgm:pt>
    <dgm:pt modelId="{0C5068BA-7823-414F-9DC2-1F5F5908483A}" type="pres">
      <dgm:prSet presAssocID="{AF616C53-EFDD-45B8-9D64-9D4B02D2CFD0}" presName="hierChild5" presStyleCnt="0"/>
      <dgm:spPr/>
    </dgm:pt>
    <dgm:pt modelId="{EE9E13BD-2D94-4556-945C-FCE02475B185}" type="pres">
      <dgm:prSet presAssocID="{A2BDFF87-521D-4EFF-A53F-2A390F79CECE}" presName="Name64" presStyleLbl="parChTrans1D3" presStyleIdx="1" presStyleCnt="5"/>
      <dgm:spPr/>
      <dgm:t>
        <a:bodyPr/>
        <a:lstStyle/>
        <a:p>
          <a:endParaRPr lang="en-US"/>
        </a:p>
      </dgm:t>
    </dgm:pt>
    <dgm:pt modelId="{AEA79F43-4EF0-4DBA-87BE-75FC277E3C61}" type="pres">
      <dgm:prSet presAssocID="{4DA186A3-D702-4E9C-BD4B-9DF612CF7403}" presName="hierRoot2" presStyleCnt="0">
        <dgm:presLayoutVars>
          <dgm:hierBranch val="init"/>
        </dgm:presLayoutVars>
      </dgm:prSet>
      <dgm:spPr/>
    </dgm:pt>
    <dgm:pt modelId="{8B8ABB15-A2EB-4302-A6C6-3C1AC801A5AF}" type="pres">
      <dgm:prSet presAssocID="{4DA186A3-D702-4E9C-BD4B-9DF612CF7403}" presName="rootComposite" presStyleCnt="0"/>
      <dgm:spPr/>
    </dgm:pt>
    <dgm:pt modelId="{334C307F-02F6-4D4B-9133-54E993C0A633}" type="pres">
      <dgm:prSet presAssocID="{4DA186A3-D702-4E9C-BD4B-9DF612CF7403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F7468E-0061-4D41-914A-63A484C1765C}" type="pres">
      <dgm:prSet presAssocID="{4DA186A3-D702-4E9C-BD4B-9DF612CF7403}" presName="rootConnector" presStyleLbl="node3" presStyleIdx="1" presStyleCnt="5"/>
      <dgm:spPr/>
      <dgm:t>
        <a:bodyPr/>
        <a:lstStyle/>
        <a:p>
          <a:endParaRPr lang="en-US"/>
        </a:p>
      </dgm:t>
    </dgm:pt>
    <dgm:pt modelId="{B70DEE27-B534-4489-B2F3-A4E889667669}" type="pres">
      <dgm:prSet presAssocID="{4DA186A3-D702-4E9C-BD4B-9DF612CF7403}" presName="hierChild4" presStyleCnt="0"/>
      <dgm:spPr/>
    </dgm:pt>
    <dgm:pt modelId="{3C294B08-8758-4E7C-96AE-B4F3CFF48440}" type="pres">
      <dgm:prSet presAssocID="{4DA186A3-D702-4E9C-BD4B-9DF612CF7403}" presName="hierChild5" presStyleCnt="0"/>
      <dgm:spPr/>
    </dgm:pt>
    <dgm:pt modelId="{E6ED3B43-8B5B-4A46-B531-0FEE01B5E114}" type="pres">
      <dgm:prSet presAssocID="{FAE24965-FE1D-404E-8F08-E6AE064463ED}" presName="Name64" presStyleLbl="parChTrans1D3" presStyleIdx="2" presStyleCnt="5"/>
      <dgm:spPr/>
      <dgm:t>
        <a:bodyPr/>
        <a:lstStyle/>
        <a:p>
          <a:endParaRPr lang="en-US"/>
        </a:p>
      </dgm:t>
    </dgm:pt>
    <dgm:pt modelId="{79E16386-003C-4CE4-B8D8-7391ADDBA2C0}" type="pres">
      <dgm:prSet presAssocID="{EE0652EE-0182-4809-B88A-B5D0E030EF4C}" presName="hierRoot2" presStyleCnt="0">
        <dgm:presLayoutVars>
          <dgm:hierBranch val="init"/>
        </dgm:presLayoutVars>
      </dgm:prSet>
      <dgm:spPr/>
    </dgm:pt>
    <dgm:pt modelId="{1E4B79FE-F970-4D4B-BE58-24125AA39FEC}" type="pres">
      <dgm:prSet presAssocID="{EE0652EE-0182-4809-B88A-B5D0E030EF4C}" presName="rootComposite" presStyleCnt="0"/>
      <dgm:spPr/>
    </dgm:pt>
    <dgm:pt modelId="{0610D9F6-BF5A-4F48-B9DC-EDA33D559504}" type="pres">
      <dgm:prSet presAssocID="{EE0652EE-0182-4809-B88A-B5D0E030EF4C}" presName="rootText" presStyleLbl="node3" presStyleIdx="2" presStyleCnt="5" custLinFactNeighborY="-3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4B4E09-4877-4F86-99CE-28A41568CFD4}" type="pres">
      <dgm:prSet presAssocID="{EE0652EE-0182-4809-B88A-B5D0E030EF4C}" presName="rootConnector" presStyleLbl="node3" presStyleIdx="2" presStyleCnt="5"/>
      <dgm:spPr/>
      <dgm:t>
        <a:bodyPr/>
        <a:lstStyle/>
        <a:p>
          <a:endParaRPr lang="en-US"/>
        </a:p>
      </dgm:t>
    </dgm:pt>
    <dgm:pt modelId="{5C4E92C5-B361-4A43-B2E3-43EAC46EFC9C}" type="pres">
      <dgm:prSet presAssocID="{EE0652EE-0182-4809-B88A-B5D0E030EF4C}" presName="hierChild4" presStyleCnt="0"/>
      <dgm:spPr/>
    </dgm:pt>
    <dgm:pt modelId="{FE70A16D-5922-4E8E-B446-AA126F3A94B5}" type="pres">
      <dgm:prSet presAssocID="{EE0652EE-0182-4809-B88A-B5D0E030EF4C}" presName="hierChild5" presStyleCnt="0"/>
      <dgm:spPr/>
    </dgm:pt>
    <dgm:pt modelId="{03E40CB7-6080-4EEB-86CE-88631B64C4BA}" type="pres">
      <dgm:prSet presAssocID="{AECF9FC1-FBD2-4C23-A810-7970159EB309}" presName="Name64" presStyleLbl="parChTrans1D3" presStyleIdx="3" presStyleCnt="5"/>
      <dgm:spPr/>
      <dgm:t>
        <a:bodyPr/>
        <a:lstStyle/>
        <a:p>
          <a:endParaRPr lang="en-US"/>
        </a:p>
      </dgm:t>
    </dgm:pt>
    <dgm:pt modelId="{31DAE130-A10A-4955-9442-5078127233E7}" type="pres">
      <dgm:prSet presAssocID="{FF20463D-64F9-4965-BB03-EAE3A9BF7F43}" presName="hierRoot2" presStyleCnt="0">
        <dgm:presLayoutVars>
          <dgm:hierBranch val="init"/>
        </dgm:presLayoutVars>
      </dgm:prSet>
      <dgm:spPr/>
    </dgm:pt>
    <dgm:pt modelId="{91CD5981-1204-4CFB-8239-B77A2AEEBB0B}" type="pres">
      <dgm:prSet presAssocID="{FF20463D-64F9-4965-BB03-EAE3A9BF7F43}" presName="rootComposite" presStyleCnt="0"/>
      <dgm:spPr/>
    </dgm:pt>
    <dgm:pt modelId="{794B3B96-4963-445D-8BDF-0480E4651453}" type="pres">
      <dgm:prSet presAssocID="{FF20463D-64F9-4965-BB03-EAE3A9BF7F43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3A5B7-2F38-4A6D-AA37-F7E93BC38F17}" type="pres">
      <dgm:prSet presAssocID="{FF20463D-64F9-4965-BB03-EAE3A9BF7F43}" presName="rootConnector" presStyleLbl="node3" presStyleIdx="3" presStyleCnt="5"/>
      <dgm:spPr/>
      <dgm:t>
        <a:bodyPr/>
        <a:lstStyle/>
        <a:p>
          <a:endParaRPr lang="en-US"/>
        </a:p>
      </dgm:t>
    </dgm:pt>
    <dgm:pt modelId="{B0C4C884-D855-46D7-A601-E4429F1111A3}" type="pres">
      <dgm:prSet presAssocID="{FF20463D-64F9-4965-BB03-EAE3A9BF7F43}" presName="hierChild4" presStyleCnt="0"/>
      <dgm:spPr/>
    </dgm:pt>
    <dgm:pt modelId="{AB1018A0-140C-41F1-9CEC-4CC45A65119D}" type="pres">
      <dgm:prSet presAssocID="{FF20463D-64F9-4965-BB03-EAE3A9BF7F43}" presName="hierChild5" presStyleCnt="0"/>
      <dgm:spPr/>
    </dgm:pt>
    <dgm:pt modelId="{BE48E8B5-6BA6-4D69-BDCF-FEAE8D4DE6AE}" type="pres">
      <dgm:prSet presAssocID="{E36CF34A-BB72-4DAD-BFC0-F33BD33FBBD2}" presName="Name64" presStyleLbl="parChTrans1D3" presStyleIdx="4" presStyleCnt="5"/>
      <dgm:spPr/>
      <dgm:t>
        <a:bodyPr/>
        <a:lstStyle/>
        <a:p>
          <a:endParaRPr lang="en-US"/>
        </a:p>
      </dgm:t>
    </dgm:pt>
    <dgm:pt modelId="{D8410466-2CA9-413C-AF15-B4AD6DF6EBF5}" type="pres">
      <dgm:prSet presAssocID="{17C4F942-0F86-436C-85B6-9BB4E8257C96}" presName="hierRoot2" presStyleCnt="0">
        <dgm:presLayoutVars>
          <dgm:hierBranch val="init"/>
        </dgm:presLayoutVars>
      </dgm:prSet>
      <dgm:spPr/>
    </dgm:pt>
    <dgm:pt modelId="{3C6494FB-F827-43BD-881E-6AF94EA932C3}" type="pres">
      <dgm:prSet presAssocID="{17C4F942-0F86-436C-85B6-9BB4E8257C96}" presName="rootComposite" presStyleCnt="0"/>
      <dgm:spPr/>
    </dgm:pt>
    <dgm:pt modelId="{DBF8A322-0234-4BF9-8E61-30F0BE5E681D}" type="pres">
      <dgm:prSet presAssocID="{17C4F942-0F86-436C-85B6-9BB4E8257C96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7D138-459E-4DC4-9381-03FAB814B41E}" type="pres">
      <dgm:prSet presAssocID="{17C4F942-0F86-436C-85B6-9BB4E8257C96}" presName="rootConnector" presStyleLbl="node3" presStyleIdx="4" presStyleCnt="5"/>
      <dgm:spPr/>
      <dgm:t>
        <a:bodyPr/>
        <a:lstStyle/>
        <a:p>
          <a:endParaRPr lang="en-US"/>
        </a:p>
      </dgm:t>
    </dgm:pt>
    <dgm:pt modelId="{153F4213-FBA1-4D99-B2B1-3EF205E4D472}" type="pres">
      <dgm:prSet presAssocID="{17C4F942-0F86-436C-85B6-9BB4E8257C96}" presName="hierChild4" presStyleCnt="0"/>
      <dgm:spPr/>
    </dgm:pt>
    <dgm:pt modelId="{19EA9970-EE97-4DA2-9894-938BB968352D}" type="pres">
      <dgm:prSet presAssocID="{17C4F942-0F86-436C-85B6-9BB4E8257C96}" presName="hierChild5" presStyleCnt="0"/>
      <dgm:spPr/>
    </dgm:pt>
    <dgm:pt modelId="{5D26EE6E-2A95-465B-904C-7A53B5DFCC50}" type="pres">
      <dgm:prSet presAssocID="{90A2D125-0EC9-4A8D-942C-312E7C8EB716}" presName="hierChild5" presStyleCnt="0"/>
      <dgm:spPr/>
    </dgm:pt>
    <dgm:pt modelId="{CD6F5826-CE18-42D7-9F8F-3E2C6ED9BACA}" type="pres">
      <dgm:prSet presAssocID="{9BEB7AE2-40D8-42DA-94BB-F34831F1DF9B}" presName="hierChild3" presStyleCnt="0"/>
      <dgm:spPr/>
    </dgm:pt>
  </dgm:ptLst>
  <dgm:cxnLst>
    <dgm:cxn modelId="{19096C6D-6D34-4C90-AAE7-E4842F02F6F1}" type="presOf" srcId="{9BEB7AE2-40D8-42DA-94BB-F34831F1DF9B}" destId="{2EFADD28-70C0-4106-92AB-76EE2D4660BB}" srcOrd="0" destOrd="0" presId="urn:microsoft.com/office/officeart/2009/3/layout/HorizontalOrganizationChart"/>
    <dgm:cxn modelId="{8267A62B-430A-438A-BE92-007847B2BBDE}" srcId="{90A2D125-0EC9-4A8D-942C-312E7C8EB716}" destId="{4DA186A3-D702-4E9C-BD4B-9DF612CF7403}" srcOrd="1" destOrd="0" parTransId="{A2BDFF87-521D-4EFF-A53F-2A390F79CECE}" sibTransId="{1C10F59E-4CCA-4A75-B048-347D1F454E63}"/>
    <dgm:cxn modelId="{7741B24A-409E-43A5-83E3-ECA2788E7780}" srcId="{90A2D125-0EC9-4A8D-942C-312E7C8EB716}" destId="{FF20463D-64F9-4965-BB03-EAE3A9BF7F43}" srcOrd="3" destOrd="0" parTransId="{AECF9FC1-FBD2-4C23-A810-7970159EB309}" sibTransId="{DFE1B712-7847-482D-94EC-1FEFA3AF634D}"/>
    <dgm:cxn modelId="{6BC92C12-5F85-4992-970C-7D09900ABF18}" type="presOf" srcId="{EE0652EE-0182-4809-B88A-B5D0E030EF4C}" destId="{AB4B4E09-4877-4F86-99CE-28A41568CFD4}" srcOrd="1" destOrd="0" presId="urn:microsoft.com/office/officeart/2009/3/layout/HorizontalOrganizationChart"/>
    <dgm:cxn modelId="{CCCF3708-4D6C-4123-8740-CBE313687D4E}" srcId="{E4983034-D544-4099-929B-B7A0E97EC5B3}" destId="{9BEB7AE2-40D8-42DA-94BB-F34831F1DF9B}" srcOrd="0" destOrd="0" parTransId="{55E4E0A4-CB66-43FE-A712-56658F514FC4}" sibTransId="{F8940CF7-49D5-48FF-971A-40E48D3BED5A}"/>
    <dgm:cxn modelId="{DACFF04D-B393-40D0-B615-554731330858}" type="presOf" srcId="{FF20463D-64F9-4965-BB03-EAE3A9BF7F43}" destId="{794B3B96-4963-445D-8BDF-0480E4651453}" srcOrd="0" destOrd="0" presId="urn:microsoft.com/office/officeart/2009/3/layout/HorizontalOrganizationChart"/>
    <dgm:cxn modelId="{D8F49B64-9AF2-4EFB-BA49-1CC5D2CBAE91}" type="presOf" srcId="{313F215B-245B-46C5-825B-B29EEB3F6B8A}" destId="{67768221-C189-4042-B897-D63DEC4237D5}" srcOrd="0" destOrd="0" presId="urn:microsoft.com/office/officeart/2009/3/layout/HorizontalOrganizationChart"/>
    <dgm:cxn modelId="{128FE02A-BE9B-46E3-B692-B7980A3C10AE}" type="presOf" srcId="{B4458DC9-7B1A-40CD-A250-019EC2DA0F0C}" destId="{CEF3AF76-E65C-450A-B41D-F8575CADF322}" srcOrd="0" destOrd="0" presId="urn:microsoft.com/office/officeart/2009/3/layout/HorizontalOrganizationChart"/>
    <dgm:cxn modelId="{E47F363A-DC93-4F14-A9DD-F531069C7FF1}" type="presOf" srcId="{EE0652EE-0182-4809-B88A-B5D0E030EF4C}" destId="{0610D9F6-BF5A-4F48-B9DC-EDA33D559504}" srcOrd="0" destOrd="0" presId="urn:microsoft.com/office/officeart/2009/3/layout/HorizontalOrganizationChart"/>
    <dgm:cxn modelId="{BA1FF2B6-3A93-415E-9962-30FFE62BBAFF}" type="presOf" srcId="{CAF330AD-F7EF-424C-9161-D99BF4AD63E8}" destId="{67637EF3-2EE1-4A0B-8387-604B8AC642CB}" srcOrd="0" destOrd="0" presId="urn:microsoft.com/office/officeart/2009/3/layout/HorizontalOrganizationChart"/>
    <dgm:cxn modelId="{7E4ACD6B-8F90-40F4-84EF-C2DD1E47F59B}" srcId="{90A2D125-0EC9-4A8D-942C-312E7C8EB716}" destId="{AF616C53-EFDD-45B8-9D64-9D4B02D2CFD0}" srcOrd="0" destOrd="0" parTransId="{7FF6152F-B012-4258-BD8F-B94FCB327210}" sibTransId="{2E2A01C9-A2DD-414B-9ADA-2BEC46AAE279}"/>
    <dgm:cxn modelId="{18C0700F-1D39-465E-B9B3-ECDC501FE068}" type="presOf" srcId="{FAE24965-FE1D-404E-8F08-E6AE064463ED}" destId="{E6ED3B43-8B5B-4A46-B531-0FEE01B5E114}" srcOrd="0" destOrd="0" presId="urn:microsoft.com/office/officeart/2009/3/layout/HorizontalOrganizationChart"/>
    <dgm:cxn modelId="{584FDFE9-A953-496B-A192-CDCD3D07DB1D}" type="presOf" srcId="{90A2D125-0EC9-4A8D-942C-312E7C8EB716}" destId="{C1241B7E-E535-4D86-9E22-AF15617DF5B1}" srcOrd="1" destOrd="0" presId="urn:microsoft.com/office/officeart/2009/3/layout/HorizontalOrganizationChart"/>
    <dgm:cxn modelId="{A199D223-80FF-4DBA-B0D9-156CEE021551}" type="presOf" srcId="{E4983034-D544-4099-929B-B7A0E97EC5B3}" destId="{B50727B6-364F-48EB-A166-41B44E0B7C3D}" srcOrd="0" destOrd="0" presId="urn:microsoft.com/office/officeart/2009/3/layout/HorizontalOrganizationChart"/>
    <dgm:cxn modelId="{A3B5AE0D-A35E-41BB-BCEC-4D1295787BBD}" srcId="{9BEB7AE2-40D8-42DA-94BB-F34831F1DF9B}" destId="{B4458DC9-7B1A-40CD-A250-019EC2DA0F0C}" srcOrd="0" destOrd="0" parTransId="{313F215B-245B-46C5-825B-B29EEB3F6B8A}" sibTransId="{3456CFC3-DE1B-4CE7-9044-73F8E4D08E5D}"/>
    <dgm:cxn modelId="{02CBE3C8-623E-4EEB-9126-42EDA064E5F3}" srcId="{90A2D125-0EC9-4A8D-942C-312E7C8EB716}" destId="{EE0652EE-0182-4809-B88A-B5D0E030EF4C}" srcOrd="2" destOrd="0" parTransId="{FAE24965-FE1D-404E-8F08-E6AE064463ED}" sibTransId="{E4CF2B35-5A92-4616-9F3F-F4C1CD3C92FE}"/>
    <dgm:cxn modelId="{D11B8368-F1F3-402E-9F72-77F74248EE35}" type="presOf" srcId="{90A2D125-0EC9-4A8D-942C-312E7C8EB716}" destId="{2347AFAF-34A4-40AD-AFF0-FDC936646D24}" srcOrd="0" destOrd="0" presId="urn:microsoft.com/office/officeart/2009/3/layout/HorizontalOrganizationChart"/>
    <dgm:cxn modelId="{845F74A3-F8FF-4187-B161-68D62826C5D3}" type="presOf" srcId="{FF20463D-64F9-4965-BB03-EAE3A9BF7F43}" destId="{F273A5B7-2F38-4A6D-AA37-F7E93BC38F17}" srcOrd="1" destOrd="0" presId="urn:microsoft.com/office/officeart/2009/3/layout/HorizontalOrganizationChart"/>
    <dgm:cxn modelId="{4134844B-F4F5-4E6C-93C7-65D13B70DD74}" type="presOf" srcId="{9BEB7AE2-40D8-42DA-94BB-F34831F1DF9B}" destId="{D1F9E96A-CA6C-4394-9A2A-8815D42F4F5E}" srcOrd="1" destOrd="0" presId="urn:microsoft.com/office/officeart/2009/3/layout/HorizontalOrganizationChart"/>
    <dgm:cxn modelId="{CAE9AA36-EC73-4FC1-A35A-A28461791EFC}" type="presOf" srcId="{E36CF34A-BB72-4DAD-BFC0-F33BD33FBBD2}" destId="{BE48E8B5-6BA6-4D69-BDCF-FEAE8D4DE6AE}" srcOrd="0" destOrd="0" presId="urn:microsoft.com/office/officeart/2009/3/layout/HorizontalOrganizationChart"/>
    <dgm:cxn modelId="{2529B7AA-6D35-4B74-8351-4E78BA332651}" type="presOf" srcId="{17C4F942-0F86-436C-85B6-9BB4E8257C96}" destId="{EF17D138-459E-4DC4-9381-03FAB814B41E}" srcOrd="1" destOrd="0" presId="urn:microsoft.com/office/officeart/2009/3/layout/HorizontalOrganizationChart"/>
    <dgm:cxn modelId="{CB6B6DF6-EC99-485E-AAD8-CC30DB26869C}" type="presOf" srcId="{B4458DC9-7B1A-40CD-A250-019EC2DA0F0C}" destId="{4CFE2A65-E02F-421F-9D44-509DDDF30C65}" srcOrd="1" destOrd="0" presId="urn:microsoft.com/office/officeart/2009/3/layout/HorizontalOrganizationChart"/>
    <dgm:cxn modelId="{1957BCEC-1423-4DE5-8D01-609F02B685A3}" type="presOf" srcId="{4DA186A3-D702-4E9C-BD4B-9DF612CF7403}" destId="{334C307F-02F6-4D4B-9133-54E993C0A633}" srcOrd="0" destOrd="0" presId="urn:microsoft.com/office/officeart/2009/3/layout/HorizontalOrganizationChart"/>
    <dgm:cxn modelId="{2FC73D44-F3E5-482B-9981-58DE9F0DE9F7}" type="presOf" srcId="{17C4F942-0F86-436C-85B6-9BB4E8257C96}" destId="{DBF8A322-0234-4BF9-8E61-30F0BE5E681D}" srcOrd="0" destOrd="0" presId="urn:microsoft.com/office/officeart/2009/3/layout/HorizontalOrganizationChart"/>
    <dgm:cxn modelId="{5080082A-4CE8-4568-8325-1CFAE96671E4}" type="presOf" srcId="{4DA186A3-D702-4E9C-BD4B-9DF612CF7403}" destId="{74F7468E-0061-4D41-914A-63A484C1765C}" srcOrd="1" destOrd="0" presId="urn:microsoft.com/office/officeart/2009/3/layout/HorizontalOrganizationChart"/>
    <dgm:cxn modelId="{F9CDEB95-9047-42D1-A059-DCC86C4FFFD1}" type="presOf" srcId="{AF616C53-EFDD-45B8-9D64-9D4B02D2CFD0}" destId="{2214DC2C-9ACB-47CD-AD8D-F8138526D870}" srcOrd="0" destOrd="0" presId="urn:microsoft.com/office/officeart/2009/3/layout/HorizontalOrganizationChart"/>
    <dgm:cxn modelId="{43BDCBAF-C484-4707-8E86-364E09629AD6}" srcId="{9BEB7AE2-40D8-42DA-94BB-F34831F1DF9B}" destId="{90A2D125-0EC9-4A8D-942C-312E7C8EB716}" srcOrd="1" destOrd="0" parTransId="{CAF330AD-F7EF-424C-9161-D99BF4AD63E8}" sibTransId="{959347E8-C6F0-480E-B4EC-B9A5B3D3617F}"/>
    <dgm:cxn modelId="{2E30EEE7-7FDE-4587-B077-88CFE4A5EDC7}" type="presOf" srcId="{A2BDFF87-521D-4EFF-A53F-2A390F79CECE}" destId="{EE9E13BD-2D94-4556-945C-FCE02475B185}" srcOrd="0" destOrd="0" presId="urn:microsoft.com/office/officeart/2009/3/layout/HorizontalOrganizationChart"/>
    <dgm:cxn modelId="{082A45DD-2D44-402E-A2EF-EDBB23A3F64B}" srcId="{90A2D125-0EC9-4A8D-942C-312E7C8EB716}" destId="{17C4F942-0F86-436C-85B6-9BB4E8257C96}" srcOrd="4" destOrd="0" parTransId="{E36CF34A-BB72-4DAD-BFC0-F33BD33FBBD2}" sibTransId="{8A88D19D-209C-47D9-9132-794A554BD2C8}"/>
    <dgm:cxn modelId="{7CDDAE17-910F-4A54-B202-FF5E9E3FF4C8}" type="presOf" srcId="{7FF6152F-B012-4258-BD8F-B94FCB327210}" destId="{3B59FA44-E07E-4775-8E41-FAA9AF85C57A}" srcOrd="0" destOrd="0" presId="urn:microsoft.com/office/officeart/2009/3/layout/HorizontalOrganizationChart"/>
    <dgm:cxn modelId="{7A9EDD1A-D533-4FF7-8E11-194AFF57FBBE}" type="presOf" srcId="{AF616C53-EFDD-45B8-9D64-9D4B02D2CFD0}" destId="{40ABD6C2-10C0-4736-BB73-B02C28F409E8}" srcOrd="1" destOrd="0" presId="urn:microsoft.com/office/officeart/2009/3/layout/HorizontalOrganizationChart"/>
    <dgm:cxn modelId="{AFEA0CAA-6C1E-4FBA-94DF-2C63EC813695}" type="presOf" srcId="{AECF9FC1-FBD2-4C23-A810-7970159EB309}" destId="{03E40CB7-6080-4EEB-86CE-88631B64C4BA}" srcOrd="0" destOrd="0" presId="urn:microsoft.com/office/officeart/2009/3/layout/HorizontalOrganizationChart"/>
    <dgm:cxn modelId="{7207F0F6-64DF-4D54-B230-D0A6D191980C}" type="presParOf" srcId="{B50727B6-364F-48EB-A166-41B44E0B7C3D}" destId="{130D74DF-135D-4692-99F7-ABF4301DD31B}" srcOrd="0" destOrd="0" presId="urn:microsoft.com/office/officeart/2009/3/layout/HorizontalOrganizationChart"/>
    <dgm:cxn modelId="{40EE2A51-6F27-40A8-A462-68C95C23B1A7}" type="presParOf" srcId="{130D74DF-135D-4692-99F7-ABF4301DD31B}" destId="{4444C76B-F993-4641-AAA1-1E192AD9BAC3}" srcOrd="0" destOrd="0" presId="urn:microsoft.com/office/officeart/2009/3/layout/HorizontalOrganizationChart"/>
    <dgm:cxn modelId="{D10801EE-5C50-4719-8702-8F0415D29FBA}" type="presParOf" srcId="{4444C76B-F993-4641-AAA1-1E192AD9BAC3}" destId="{2EFADD28-70C0-4106-92AB-76EE2D4660BB}" srcOrd="0" destOrd="0" presId="urn:microsoft.com/office/officeart/2009/3/layout/HorizontalOrganizationChart"/>
    <dgm:cxn modelId="{9E96078D-C37D-466E-9628-CF45CC8C077C}" type="presParOf" srcId="{4444C76B-F993-4641-AAA1-1E192AD9BAC3}" destId="{D1F9E96A-CA6C-4394-9A2A-8815D42F4F5E}" srcOrd="1" destOrd="0" presId="urn:microsoft.com/office/officeart/2009/3/layout/HorizontalOrganizationChart"/>
    <dgm:cxn modelId="{4893374B-C545-45F0-B1D2-140C842B9736}" type="presParOf" srcId="{130D74DF-135D-4692-99F7-ABF4301DD31B}" destId="{22AE96D8-9107-4E2D-B0E8-45E8EE950C30}" srcOrd="1" destOrd="0" presId="urn:microsoft.com/office/officeart/2009/3/layout/HorizontalOrganizationChart"/>
    <dgm:cxn modelId="{4824CDB5-B768-411B-8552-CCC59EDCDDC9}" type="presParOf" srcId="{22AE96D8-9107-4E2D-B0E8-45E8EE950C30}" destId="{67768221-C189-4042-B897-D63DEC4237D5}" srcOrd="0" destOrd="0" presId="urn:microsoft.com/office/officeart/2009/3/layout/HorizontalOrganizationChart"/>
    <dgm:cxn modelId="{0C2C6228-840D-407D-BB23-7BB015CC1ABB}" type="presParOf" srcId="{22AE96D8-9107-4E2D-B0E8-45E8EE950C30}" destId="{129EBC33-D575-4789-94F6-1E575FA66135}" srcOrd="1" destOrd="0" presId="urn:microsoft.com/office/officeart/2009/3/layout/HorizontalOrganizationChart"/>
    <dgm:cxn modelId="{D108982C-8323-48F3-989A-4432613C80C1}" type="presParOf" srcId="{129EBC33-D575-4789-94F6-1E575FA66135}" destId="{6FEE6DA2-C59B-493A-B9C4-FF39280E8170}" srcOrd="0" destOrd="0" presId="urn:microsoft.com/office/officeart/2009/3/layout/HorizontalOrganizationChart"/>
    <dgm:cxn modelId="{9233F9B6-95E7-40B2-A07C-2A93B5FA5BE1}" type="presParOf" srcId="{6FEE6DA2-C59B-493A-B9C4-FF39280E8170}" destId="{CEF3AF76-E65C-450A-B41D-F8575CADF322}" srcOrd="0" destOrd="0" presId="urn:microsoft.com/office/officeart/2009/3/layout/HorizontalOrganizationChart"/>
    <dgm:cxn modelId="{541BA48A-F029-4A8D-ABA1-47EFA6192853}" type="presParOf" srcId="{6FEE6DA2-C59B-493A-B9C4-FF39280E8170}" destId="{4CFE2A65-E02F-421F-9D44-509DDDF30C65}" srcOrd="1" destOrd="0" presId="urn:microsoft.com/office/officeart/2009/3/layout/HorizontalOrganizationChart"/>
    <dgm:cxn modelId="{E50E12CC-611A-4CCF-B978-1939DF16F34A}" type="presParOf" srcId="{129EBC33-D575-4789-94F6-1E575FA66135}" destId="{742B3683-CA23-4A90-B492-E0C7403D390D}" srcOrd="1" destOrd="0" presId="urn:microsoft.com/office/officeart/2009/3/layout/HorizontalOrganizationChart"/>
    <dgm:cxn modelId="{FF2CAA6C-6906-4856-81D0-BD97F86C87A2}" type="presParOf" srcId="{129EBC33-D575-4789-94F6-1E575FA66135}" destId="{B957020A-A528-4566-888B-570979FEE575}" srcOrd="2" destOrd="0" presId="urn:microsoft.com/office/officeart/2009/3/layout/HorizontalOrganizationChart"/>
    <dgm:cxn modelId="{92D31CB9-BFA9-405E-A2B7-863264106B65}" type="presParOf" srcId="{22AE96D8-9107-4E2D-B0E8-45E8EE950C30}" destId="{67637EF3-2EE1-4A0B-8387-604B8AC642CB}" srcOrd="2" destOrd="0" presId="urn:microsoft.com/office/officeart/2009/3/layout/HorizontalOrganizationChart"/>
    <dgm:cxn modelId="{E7FEE9A3-0727-4EF4-AFC5-0C59DF9F1EDC}" type="presParOf" srcId="{22AE96D8-9107-4E2D-B0E8-45E8EE950C30}" destId="{19B59278-E948-477A-8C9F-8B6D70445ACD}" srcOrd="3" destOrd="0" presId="urn:microsoft.com/office/officeart/2009/3/layout/HorizontalOrganizationChart"/>
    <dgm:cxn modelId="{A1B7B430-32DE-466F-977A-10A118769E45}" type="presParOf" srcId="{19B59278-E948-477A-8C9F-8B6D70445ACD}" destId="{9A7774A2-15BB-4BAE-9DBF-873EF63CED51}" srcOrd="0" destOrd="0" presId="urn:microsoft.com/office/officeart/2009/3/layout/HorizontalOrganizationChart"/>
    <dgm:cxn modelId="{26D226A3-B52D-4360-B33D-EEF908384CC4}" type="presParOf" srcId="{9A7774A2-15BB-4BAE-9DBF-873EF63CED51}" destId="{2347AFAF-34A4-40AD-AFF0-FDC936646D24}" srcOrd="0" destOrd="0" presId="urn:microsoft.com/office/officeart/2009/3/layout/HorizontalOrganizationChart"/>
    <dgm:cxn modelId="{976E97F1-17AD-4A81-BAC0-BE0A31A25254}" type="presParOf" srcId="{9A7774A2-15BB-4BAE-9DBF-873EF63CED51}" destId="{C1241B7E-E535-4D86-9E22-AF15617DF5B1}" srcOrd="1" destOrd="0" presId="urn:microsoft.com/office/officeart/2009/3/layout/HorizontalOrganizationChart"/>
    <dgm:cxn modelId="{DD5D33C4-6D17-40AF-A50E-CFD087B635E0}" type="presParOf" srcId="{19B59278-E948-477A-8C9F-8B6D70445ACD}" destId="{AACF98B2-9309-4C36-9081-45C85FA82A44}" srcOrd="1" destOrd="0" presId="urn:microsoft.com/office/officeart/2009/3/layout/HorizontalOrganizationChart"/>
    <dgm:cxn modelId="{17603172-3B44-4305-94D2-4F397B42975D}" type="presParOf" srcId="{AACF98B2-9309-4C36-9081-45C85FA82A44}" destId="{3B59FA44-E07E-4775-8E41-FAA9AF85C57A}" srcOrd="0" destOrd="0" presId="urn:microsoft.com/office/officeart/2009/3/layout/HorizontalOrganizationChart"/>
    <dgm:cxn modelId="{59C500FE-8152-49ED-A78D-8DD051D3383C}" type="presParOf" srcId="{AACF98B2-9309-4C36-9081-45C85FA82A44}" destId="{B9E347A7-CB64-4352-A95C-F6EFB0589676}" srcOrd="1" destOrd="0" presId="urn:microsoft.com/office/officeart/2009/3/layout/HorizontalOrganizationChart"/>
    <dgm:cxn modelId="{C0F08EE4-92D9-4778-A263-6732659B4B62}" type="presParOf" srcId="{B9E347A7-CB64-4352-A95C-F6EFB0589676}" destId="{05575362-D17A-439C-8513-768C48BC7B0D}" srcOrd="0" destOrd="0" presId="urn:microsoft.com/office/officeart/2009/3/layout/HorizontalOrganizationChart"/>
    <dgm:cxn modelId="{F5AB3377-C179-48B2-8BC7-D5F27C1233A2}" type="presParOf" srcId="{05575362-D17A-439C-8513-768C48BC7B0D}" destId="{2214DC2C-9ACB-47CD-AD8D-F8138526D870}" srcOrd="0" destOrd="0" presId="urn:microsoft.com/office/officeart/2009/3/layout/HorizontalOrganizationChart"/>
    <dgm:cxn modelId="{B55AC957-7550-488F-BC12-4F241DA4E234}" type="presParOf" srcId="{05575362-D17A-439C-8513-768C48BC7B0D}" destId="{40ABD6C2-10C0-4736-BB73-B02C28F409E8}" srcOrd="1" destOrd="0" presId="urn:microsoft.com/office/officeart/2009/3/layout/HorizontalOrganizationChart"/>
    <dgm:cxn modelId="{90025A6A-6CEA-4402-A8D4-5D2BDE792C48}" type="presParOf" srcId="{B9E347A7-CB64-4352-A95C-F6EFB0589676}" destId="{F1CCB40B-515F-4C01-A703-D536C70E499D}" srcOrd="1" destOrd="0" presId="urn:microsoft.com/office/officeart/2009/3/layout/HorizontalOrganizationChart"/>
    <dgm:cxn modelId="{9BE8F50B-AEBE-4F8B-AE89-39DF9AD0FC6E}" type="presParOf" srcId="{B9E347A7-CB64-4352-A95C-F6EFB0589676}" destId="{0C5068BA-7823-414F-9DC2-1F5F5908483A}" srcOrd="2" destOrd="0" presId="urn:microsoft.com/office/officeart/2009/3/layout/HorizontalOrganizationChart"/>
    <dgm:cxn modelId="{3DEE3E5E-792A-4A8F-8D22-9527A07C58E1}" type="presParOf" srcId="{AACF98B2-9309-4C36-9081-45C85FA82A44}" destId="{EE9E13BD-2D94-4556-945C-FCE02475B185}" srcOrd="2" destOrd="0" presId="urn:microsoft.com/office/officeart/2009/3/layout/HorizontalOrganizationChart"/>
    <dgm:cxn modelId="{850EAC0D-C615-4DFF-81B6-829B91199AA1}" type="presParOf" srcId="{AACF98B2-9309-4C36-9081-45C85FA82A44}" destId="{AEA79F43-4EF0-4DBA-87BE-75FC277E3C61}" srcOrd="3" destOrd="0" presId="urn:microsoft.com/office/officeart/2009/3/layout/HorizontalOrganizationChart"/>
    <dgm:cxn modelId="{E5E22521-705C-4D0A-850A-36B267D5E507}" type="presParOf" srcId="{AEA79F43-4EF0-4DBA-87BE-75FC277E3C61}" destId="{8B8ABB15-A2EB-4302-A6C6-3C1AC801A5AF}" srcOrd="0" destOrd="0" presId="urn:microsoft.com/office/officeart/2009/3/layout/HorizontalOrganizationChart"/>
    <dgm:cxn modelId="{FC1071D0-7788-4668-982F-458C560207CA}" type="presParOf" srcId="{8B8ABB15-A2EB-4302-A6C6-3C1AC801A5AF}" destId="{334C307F-02F6-4D4B-9133-54E993C0A633}" srcOrd="0" destOrd="0" presId="urn:microsoft.com/office/officeart/2009/3/layout/HorizontalOrganizationChart"/>
    <dgm:cxn modelId="{F488D004-DEC3-4172-90DC-5832B1076FD3}" type="presParOf" srcId="{8B8ABB15-A2EB-4302-A6C6-3C1AC801A5AF}" destId="{74F7468E-0061-4D41-914A-63A484C1765C}" srcOrd="1" destOrd="0" presId="urn:microsoft.com/office/officeart/2009/3/layout/HorizontalOrganizationChart"/>
    <dgm:cxn modelId="{6BE960BF-16B1-4ACF-BBBC-1A717E71001B}" type="presParOf" srcId="{AEA79F43-4EF0-4DBA-87BE-75FC277E3C61}" destId="{B70DEE27-B534-4489-B2F3-A4E889667669}" srcOrd="1" destOrd="0" presId="urn:microsoft.com/office/officeart/2009/3/layout/HorizontalOrganizationChart"/>
    <dgm:cxn modelId="{C222D0F5-F4D6-46D0-B672-8381D1A58890}" type="presParOf" srcId="{AEA79F43-4EF0-4DBA-87BE-75FC277E3C61}" destId="{3C294B08-8758-4E7C-96AE-B4F3CFF48440}" srcOrd="2" destOrd="0" presId="urn:microsoft.com/office/officeart/2009/3/layout/HorizontalOrganizationChart"/>
    <dgm:cxn modelId="{40D36AFC-1B89-461B-A07A-3A98DCC83B93}" type="presParOf" srcId="{AACF98B2-9309-4C36-9081-45C85FA82A44}" destId="{E6ED3B43-8B5B-4A46-B531-0FEE01B5E114}" srcOrd="4" destOrd="0" presId="urn:microsoft.com/office/officeart/2009/3/layout/HorizontalOrganizationChart"/>
    <dgm:cxn modelId="{CE5281EB-A773-464B-9D5A-6807DA343EAF}" type="presParOf" srcId="{AACF98B2-9309-4C36-9081-45C85FA82A44}" destId="{79E16386-003C-4CE4-B8D8-7391ADDBA2C0}" srcOrd="5" destOrd="0" presId="urn:microsoft.com/office/officeart/2009/3/layout/HorizontalOrganizationChart"/>
    <dgm:cxn modelId="{F5A3AD67-48A0-4121-A4C1-37289BD05E0D}" type="presParOf" srcId="{79E16386-003C-4CE4-B8D8-7391ADDBA2C0}" destId="{1E4B79FE-F970-4D4B-BE58-24125AA39FEC}" srcOrd="0" destOrd="0" presId="urn:microsoft.com/office/officeart/2009/3/layout/HorizontalOrganizationChart"/>
    <dgm:cxn modelId="{5C9B4C10-517F-4F1C-9C44-73ED9CF7A868}" type="presParOf" srcId="{1E4B79FE-F970-4D4B-BE58-24125AA39FEC}" destId="{0610D9F6-BF5A-4F48-B9DC-EDA33D559504}" srcOrd="0" destOrd="0" presId="urn:microsoft.com/office/officeart/2009/3/layout/HorizontalOrganizationChart"/>
    <dgm:cxn modelId="{928B0721-538E-4552-8B1F-2114748982A7}" type="presParOf" srcId="{1E4B79FE-F970-4D4B-BE58-24125AA39FEC}" destId="{AB4B4E09-4877-4F86-99CE-28A41568CFD4}" srcOrd="1" destOrd="0" presId="urn:microsoft.com/office/officeart/2009/3/layout/HorizontalOrganizationChart"/>
    <dgm:cxn modelId="{50AF80D7-8992-455C-8800-3864103FF575}" type="presParOf" srcId="{79E16386-003C-4CE4-B8D8-7391ADDBA2C0}" destId="{5C4E92C5-B361-4A43-B2E3-43EAC46EFC9C}" srcOrd="1" destOrd="0" presId="urn:microsoft.com/office/officeart/2009/3/layout/HorizontalOrganizationChart"/>
    <dgm:cxn modelId="{12495DAB-A683-465B-B77C-A0C3182EB92A}" type="presParOf" srcId="{79E16386-003C-4CE4-B8D8-7391ADDBA2C0}" destId="{FE70A16D-5922-4E8E-B446-AA126F3A94B5}" srcOrd="2" destOrd="0" presId="urn:microsoft.com/office/officeart/2009/3/layout/HorizontalOrganizationChart"/>
    <dgm:cxn modelId="{9F6A59DD-C994-4A90-BB80-815018AF8C22}" type="presParOf" srcId="{AACF98B2-9309-4C36-9081-45C85FA82A44}" destId="{03E40CB7-6080-4EEB-86CE-88631B64C4BA}" srcOrd="6" destOrd="0" presId="urn:microsoft.com/office/officeart/2009/3/layout/HorizontalOrganizationChart"/>
    <dgm:cxn modelId="{2C12ECBA-D563-4276-A155-881646539046}" type="presParOf" srcId="{AACF98B2-9309-4C36-9081-45C85FA82A44}" destId="{31DAE130-A10A-4955-9442-5078127233E7}" srcOrd="7" destOrd="0" presId="urn:microsoft.com/office/officeart/2009/3/layout/HorizontalOrganizationChart"/>
    <dgm:cxn modelId="{D6B3081F-BFDC-4F8B-B2BE-FD1EB7332B85}" type="presParOf" srcId="{31DAE130-A10A-4955-9442-5078127233E7}" destId="{91CD5981-1204-4CFB-8239-B77A2AEEBB0B}" srcOrd="0" destOrd="0" presId="urn:microsoft.com/office/officeart/2009/3/layout/HorizontalOrganizationChart"/>
    <dgm:cxn modelId="{D4C0B1C5-41A2-4D03-9514-790BEB5DB12D}" type="presParOf" srcId="{91CD5981-1204-4CFB-8239-B77A2AEEBB0B}" destId="{794B3B96-4963-445D-8BDF-0480E4651453}" srcOrd="0" destOrd="0" presId="urn:microsoft.com/office/officeart/2009/3/layout/HorizontalOrganizationChart"/>
    <dgm:cxn modelId="{9DC56FBA-DE8C-4227-BC96-DE5A91AEFE0D}" type="presParOf" srcId="{91CD5981-1204-4CFB-8239-B77A2AEEBB0B}" destId="{F273A5B7-2F38-4A6D-AA37-F7E93BC38F17}" srcOrd="1" destOrd="0" presId="urn:microsoft.com/office/officeart/2009/3/layout/HorizontalOrganizationChart"/>
    <dgm:cxn modelId="{E993786C-684E-4000-A74B-54578B21625C}" type="presParOf" srcId="{31DAE130-A10A-4955-9442-5078127233E7}" destId="{B0C4C884-D855-46D7-A601-E4429F1111A3}" srcOrd="1" destOrd="0" presId="urn:microsoft.com/office/officeart/2009/3/layout/HorizontalOrganizationChart"/>
    <dgm:cxn modelId="{8E45D663-71C8-474E-83B2-5648F2B42A84}" type="presParOf" srcId="{31DAE130-A10A-4955-9442-5078127233E7}" destId="{AB1018A0-140C-41F1-9CEC-4CC45A65119D}" srcOrd="2" destOrd="0" presId="urn:microsoft.com/office/officeart/2009/3/layout/HorizontalOrganizationChart"/>
    <dgm:cxn modelId="{1DA1C2CC-6B18-479A-BDF5-C895E5782FC6}" type="presParOf" srcId="{AACF98B2-9309-4C36-9081-45C85FA82A44}" destId="{BE48E8B5-6BA6-4D69-BDCF-FEAE8D4DE6AE}" srcOrd="8" destOrd="0" presId="urn:microsoft.com/office/officeart/2009/3/layout/HorizontalOrganizationChart"/>
    <dgm:cxn modelId="{B9CF64AE-D85F-4760-A54B-D26EE80EB303}" type="presParOf" srcId="{AACF98B2-9309-4C36-9081-45C85FA82A44}" destId="{D8410466-2CA9-413C-AF15-B4AD6DF6EBF5}" srcOrd="9" destOrd="0" presId="urn:microsoft.com/office/officeart/2009/3/layout/HorizontalOrganizationChart"/>
    <dgm:cxn modelId="{70F6C016-D81E-42AB-BB20-50149947003A}" type="presParOf" srcId="{D8410466-2CA9-413C-AF15-B4AD6DF6EBF5}" destId="{3C6494FB-F827-43BD-881E-6AF94EA932C3}" srcOrd="0" destOrd="0" presId="urn:microsoft.com/office/officeart/2009/3/layout/HorizontalOrganizationChart"/>
    <dgm:cxn modelId="{E78CE93B-B666-48FB-8937-C56FC1954FE0}" type="presParOf" srcId="{3C6494FB-F827-43BD-881E-6AF94EA932C3}" destId="{DBF8A322-0234-4BF9-8E61-30F0BE5E681D}" srcOrd="0" destOrd="0" presId="urn:microsoft.com/office/officeart/2009/3/layout/HorizontalOrganizationChart"/>
    <dgm:cxn modelId="{371985F7-10FB-4A1D-8A1D-3756B5808143}" type="presParOf" srcId="{3C6494FB-F827-43BD-881E-6AF94EA932C3}" destId="{EF17D138-459E-4DC4-9381-03FAB814B41E}" srcOrd="1" destOrd="0" presId="urn:microsoft.com/office/officeart/2009/3/layout/HorizontalOrganizationChart"/>
    <dgm:cxn modelId="{555E70E3-1325-437F-ACD4-4AC95935FD5F}" type="presParOf" srcId="{D8410466-2CA9-413C-AF15-B4AD6DF6EBF5}" destId="{153F4213-FBA1-4D99-B2B1-3EF205E4D472}" srcOrd="1" destOrd="0" presId="urn:microsoft.com/office/officeart/2009/3/layout/HorizontalOrganizationChart"/>
    <dgm:cxn modelId="{51E5922F-F3E7-4015-BF84-7EE766134980}" type="presParOf" srcId="{D8410466-2CA9-413C-AF15-B4AD6DF6EBF5}" destId="{19EA9970-EE97-4DA2-9894-938BB968352D}" srcOrd="2" destOrd="0" presId="urn:microsoft.com/office/officeart/2009/3/layout/HorizontalOrganizationChart"/>
    <dgm:cxn modelId="{F0AD2C05-2F44-4F64-B091-D604E22E4B76}" type="presParOf" srcId="{19B59278-E948-477A-8C9F-8B6D70445ACD}" destId="{5D26EE6E-2A95-465B-904C-7A53B5DFCC50}" srcOrd="2" destOrd="0" presId="urn:microsoft.com/office/officeart/2009/3/layout/HorizontalOrganizationChart"/>
    <dgm:cxn modelId="{89761FA9-E9DF-4CEA-A618-C875715EDD1D}" type="presParOf" srcId="{130D74DF-135D-4692-99F7-ABF4301DD31B}" destId="{CD6F5826-CE18-42D7-9F8F-3E2C6ED9BAC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5DFB52-9897-4D0E-B439-9DF126D9AB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1F03E2-E4E6-437F-AA9F-0EB3859702D9}">
      <dgm:prSet phldrT="[Text]"/>
      <dgm:spPr/>
      <dgm:t>
        <a:bodyPr/>
        <a:lstStyle/>
        <a:p>
          <a:r>
            <a:rPr lang="en-US" dirty="0" err="1" smtClean="0"/>
            <a:t>Definisi</a:t>
          </a:r>
          <a:endParaRPr lang="en-US" dirty="0"/>
        </a:p>
      </dgm:t>
    </dgm:pt>
    <dgm:pt modelId="{CE23F2F2-3D76-4057-8C68-8BEDFF490CC2}" type="parTrans" cxnId="{B1B5994F-DE6C-4FAF-83AB-00B1BAAC04F1}">
      <dgm:prSet/>
      <dgm:spPr/>
      <dgm:t>
        <a:bodyPr/>
        <a:lstStyle/>
        <a:p>
          <a:endParaRPr lang="en-US"/>
        </a:p>
      </dgm:t>
    </dgm:pt>
    <dgm:pt modelId="{9043AC1A-A23E-411C-A4B4-701D33F26089}" type="sibTrans" cxnId="{B1B5994F-DE6C-4FAF-83AB-00B1BAAC04F1}">
      <dgm:prSet/>
      <dgm:spPr/>
      <dgm:t>
        <a:bodyPr/>
        <a:lstStyle/>
        <a:p>
          <a:endParaRPr lang="en-US"/>
        </a:p>
      </dgm:t>
    </dgm:pt>
    <dgm:pt modelId="{41A6186F-88A7-41F2-AECB-7F57E4713E3C}">
      <dgm:prSet phldrT="[Text]"/>
      <dgm:spPr/>
      <dgm:t>
        <a:bodyPr/>
        <a:lstStyle/>
        <a:p>
          <a:r>
            <a:rPr lang="en-US" dirty="0" err="1" smtClean="0"/>
            <a:t>Macam</a:t>
          </a:r>
          <a:endParaRPr lang="en-US" dirty="0"/>
        </a:p>
      </dgm:t>
    </dgm:pt>
    <dgm:pt modelId="{B3917E52-A15D-4786-ACA4-8AB5927C5F8D}" type="parTrans" cxnId="{52897864-3C90-48E8-96FF-4DEF6C3EF468}">
      <dgm:prSet/>
      <dgm:spPr/>
      <dgm:t>
        <a:bodyPr/>
        <a:lstStyle/>
        <a:p>
          <a:endParaRPr lang="en-US"/>
        </a:p>
      </dgm:t>
    </dgm:pt>
    <dgm:pt modelId="{4A434484-3103-42CB-9B23-2497739D01F4}" type="sibTrans" cxnId="{52897864-3C90-48E8-96FF-4DEF6C3EF468}">
      <dgm:prSet/>
      <dgm:spPr/>
      <dgm:t>
        <a:bodyPr/>
        <a:lstStyle/>
        <a:p>
          <a:endParaRPr lang="en-US"/>
        </a:p>
      </dgm:t>
    </dgm:pt>
    <dgm:pt modelId="{8695D553-1196-48FF-9AB4-AAA14561C801}">
      <dgm:prSet phldrT="[Text]"/>
      <dgm:spPr/>
      <dgm:t>
        <a:bodyPr/>
        <a:lstStyle/>
        <a:p>
          <a:r>
            <a:rPr lang="en-US" dirty="0" err="1" smtClean="0"/>
            <a:t>Intervensi</a:t>
          </a:r>
          <a:r>
            <a:rPr lang="en-US" dirty="0" smtClean="0"/>
            <a:t> yang </a:t>
          </a:r>
          <a:r>
            <a:rPr lang="en-US" dirty="0" err="1" smtClean="0"/>
            <a:t>didesain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menahan</a:t>
          </a:r>
          <a:r>
            <a:rPr lang="en-US" dirty="0" smtClean="0"/>
            <a:t> </a:t>
          </a:r>
          <a:r>
            <a:rPr lang="en-US" dirty="0" err="1" smtClean="0"/>
            <a:t>pergerakan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endParaRPr lang="en-US" dirty="0"/>
        </a:p>
      </dgm:t>
    </dgm:pt>
    <dgm:pt modelId="{5223435B-18C4-4DD3-B318-D1378BB9657F}" type="parTrans" cxnId="{9B47C139-2F84-4B2D-ABE8-C47551849EEF}">
      <dgm:prSet/>
      <dgm:spPr/>
      <dgm:t>
        <a:bodyPr/>
        <a:lstStyle/>
        <a:p>
          <a:endParaRPr lang="en-US"/>
        </a:p>
      </dgm:t>
    </dgm:pt>
    <dgm:pt modelId="{60C6E6B2-88AC-4924-8206-A32E2CAA9530}" type="sibTrans" cxnId="{9B47C139-2F84-4B2D-ABE8-C47551849EEF}">
      <dgm:prSet/>
      <dgm:spPr/>
      <dgm:t>
        <a:bodyPr/>
        <a:lstStyle/>
        <a:p>
          <a:endParaRPr lang="en-US"/>
        </a:p>
      </dgm:t>
    </dgm:pt>
    <dgm:pt modelId="{D58CA93E-3BB9-4D3C-84F8-FCBFA2CF5D59}">
      <dgm:prSet phldrT="[Text]"/>
      <dgm:spPr/>
      <dgm:t>
        <a:bodyPr/>
        <a:lstStyle/>
        <a:p>
          <a:r>
            <a:rPr lang="en-US" dirty="0" err="1" smtClean="0"/>
            <a:t>Fisik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manual</a:t>
          </a:r>
          <a:endParaRPr lang="en-US" dirty="0"/>
        </a:p>
      </dgm:t>
    </dgm:pt>
    <dgm:pt modelId="{C2466650-F9BD-4725-A62C-8A10810CF76C}" type="parTrans" cxnId="{4CBF86A7-C04E-4FFC-8E04-F6AAF76EED54}">
      <dgm:prSet/>
      <dgm:spPr/>
      <dgm:t>
        <a:bodyPr/>
        <a:lstStyle/>
        <a:p>
          <a:endParaRPr lang="en-US"/>
        </a:p>
      </dgm:t>
    </dgm:pt>
    <dgm:pt modelId="{8282517B-4691-43A2-B5CB-949479D40E73}" type="sibTrans" cxnId="{4CBF86A7-C04E-4FFC-8E04-F6AAF76EED54}">
      <dgm:prSet/>
      <dgm:spPr/>
      <dgm:t>
        <a:bodyPr/>
        <a:lstStyle/>
        <a:p>
          <a:endParaRPr lang="en-US"/>
        </a:p>
      </dgm:t>
    </dgm:pt>
    <dgm:pt modelId="{321362BF-D4E2-4B73-8AC6-205224BF98CA}">
      <dgm:prSet phldrT="[Text]"/>
      <dgm:spPr/>
      <dgm:t>
        <a:bodyPr/>
        <a:lstStyle/>
        <a:p>
          <a:r>
            <a:rPr lang="en-US" dirty="0" err="1" smtClean="0"/>
            <a:t>Mekanik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memakai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alat</a:t>
          </a:r>
          <a:r>
            <a:rPr lang="en-US" dirty="0" smtClean="0">
              <a:sym typeface="Wingdings" pitchFamily="2" charset="2"/>
            </a:rPr>
            <a:t> (</a:t>
          </a:r>
          <a:r>
            <a:rPr lang="en-US" dirty="0" err="1" smtClean="0">
              <a:sym typeface="Wingdings" pitchFamily="2" charset="2"/>
            </a:rPr>
            <a:t>jaket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atau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tali</a:t>
          </a:r>
          <a:r>
            <a:rPr lang="en-US" dirty="0" smtClean="0">
              <a:sym typeface="Wingdings" pitchFamily="2" charset="2"/>
            </a:rPr>
            <a:t>)</a:t>
          </a:r>
          <a:endParaRPr lang="en-US" dirty="0"/>
        </a:p>
      </dgm:t>
    </dgm:pt>
    <dgm:pt modelId="{2DC58133-6406-4239-B3F0-42888FBA1D1B}" type="parTrans" cxnId="{C3D6A55C-38EA-44BC-BD8B-64F011A1F4E0}">
      <dgm:prSet/>
      <dgm:spPr/>
      <dgm:t>
        <a:bodyPr/>
        <a:lstStyle/>
        <a:p>
          <a:endParaRPr lang="en-US"/>
        </a:p>
      </dgm:t>
    </dgm:pt>
    <dgm:pt modelId="{E9CDE7B7-EE63-492C-AB22-B44F6618F6B1}" type="sibTrans" cxnId="{C3D6A55C-38EA-44BC-BD8B-64F011A1F4E0}">
      <dgm:prSet/>
      <dgm:spPr/>
      <dgm:t>
        <a:bodyPr/>
        <a:lstStyle/>
        <a:p>
          <a:endParaRPr lang="en-US"/>
        </a:p>
      </dgm:t>
    </dgm:pt>
    <dgm:pt modelId="{7EBC601F-9DF7-4321-866F-8EEF1E1BE731}" type="pres">
      <dgm:prSet presAssocID="{7C5DFB52-9897-4D0E-B439-9DF126D9AB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099AA3-6B58-460E-8F20-8BBA59467934}" type="pres">
      <dgm:prSet presAssocID="{161F03E2-E4E6-437F-AA9F-0EB3859702D9}" presName="parentLin" presStyleCnt="0"/>
      <dgm:spPr/>
    </dgm:pt>
    <dgm:pt modelId="{D14A1F7B-3DF3-47C7-B85A-4C95DBDEAFFA}" type="pres">
      <dgm:prSet presAssocID="{161F03E2-E4E6-437F-AA9F-0EB3859702D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578CAED-F900-4EBB-81D5-89507D74F94B}" type="pres">
      <dgm:prSet presAssocID="{161F03E2-E4E6-437F-AA9F-0EB3859702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8F569-395A-42F2-9B79-E90D723AE92C}" type="pres">
      <dgm:prSet presAssocID="{161F03E2-E4E6-437F-AA9F-0EB3859702D9}" presName="negativeSpace" presStyleCnt="0"/>
      <dgm:spPr/>
    </dgm:pt>
    <dgm:pt modelId="{4BDD823B-15A8-4EAF-A24C-2CAE601BBDEC}" type="pres">
      <dgm:prSet presAssocID="{161F03E2-E4E6-437F-AA9F-0EB3859702D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E99F-30F8-4099-817A-EDBE1AECC1AD}" type="pres">
      <dgm:prSet presAssocID="{9043AC1A-A23E-411C-A4B4-701D33F26089}" presName="spaceBetweenRectangles" presStyleCnt="0"/>
      <dgm:spPr/>
    </dgm:pt>
    <dgm:pt modelId="{FD85B8DF-2AEF-47F6-A8F2-4AACA867B553}" type="pres">
      <dgm:prSet presAssocID="{41A6186F-88A7-41F2-AECB-7F57E4713E3C}" presName="parentLin" presStyleCnt="0"/>
      <dgm:spPr/>
    </dgm:pt>
    <dgm:pt modelId="{CE08AAB2-C606-45B6-BE1C-B46A046C1EDB}" type="pres">
      <dgm:prSet presAssocID="{41A6186F-88A7-41F2-AECB-7F57E4713E3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0382BBC-E9F9-4B12-873D-738E0D224DBC}" type="pres">
      <dgm:prSet presAssocID="{41A6186F-88A7-41F2-AECB-7F57E4713E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5292A-C773-4638-8CE3-164EE7F9860D}" type="pres">
      <dgm:prSet presAssocID="{41A6186F-88A7-41F2-AECB-7F57E4713E3C}" presName="negativeSpace" presStyleCnt="0"/>
      <dgm:spPr/>
    </dgm:pt>
    <dgm:pt modelId="{D0059A97-CA30-4585-871D-A679748B453A}" type="pres">
      <dgm:prSet presAssocID="{41A6186F-88A7-41F2-AECB-7F57E4713E3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7A9F4-C14E-4A7E-BEE6-98AEA91F3CDB}" type="presOf" srcId="{161F03E2-E4E6-437F-AA9F-0EB3859702D9}" destId="{9578CAED-F900-4EBB-81D5-89507D74F94B}" srcOrd="1" destOrd="0" presId="urn:microsoft.com/office/officeart/2005/8/layout/list1"/>
    <dgm:cxn modelId="{AACC77B6-AF96-40A1-813C-41BF0FEC570A}" type="presOf" srcId="{321362BF-D4E2-4B73-8AC6-205224BF98CA}" destId="{D0059A97-CA30-4585-871D-A679748B453A}" srcOrd="0" destOrd="1" presId="urn:microsoft.com/office/officeart/2005/8/layout/list1"/>
    <dgm:cxn modelId="{C3D6A55C-38EA-44BC-BD8B-64F011A1F4E0}" srcId="{41A6186F-88A7-41F2-AECB-7F57E4713E3C}" destId="{321362BF-D4E2-4B73-8AC6-205224BF98CA}" srcOrd="1" destOrd="0" parTransId="{2DC58133-6406-4239-B3F0-42888FBA1D1B}" sibTransId="{E9CDE7B7-EE63-492C-AB22-B44F6618F6B1}"/>
    <dgm:cxn modelId="{9B47C139-2F84-4B2D-ABE8-C47551849EEF}" srcId="{161F03E2-E4E6-437F-AA9F-0EB3859702D9}" destId="{8695D553-1196-48FF-9AB4-AAA14561C801}" srcOrd="0" destOrd="0" parTransId="{5223435B-18C4-4DD3-B318-D1378BB9657F}" sibTransId="{60C6E6B2-88AC-4924-8206-A32E2CAA9530}"/>
    <dgm:cxn modelId="{52897864-3C90-48E8-96FF-4DEF6C3EF468}" srcId="{7C5DFB52-9897-4D0E-B439-9DF126D9AB4F}" destId="{41A6186F-88A7-41F2-AECB-7F57E4713E3C}" srcOrd="1" destOrd="0" parTransId="{B3917E52-A15D-4786-ACA4-8AB5927C5F8D}" sibTransId="{4A434484-3103-42CB-9B23-2497739D01F4}"/>
    <dgm:cxn modelId="{41955310-D8A8-45E2-8377-6C1A2604D87A}" type="presOf" srcId="{7C5DFB52-9897-4D0E-B439-9DF126D9AB4F}" destId="{7EBC601F-9DF7-4321-866F-8EEF1E1BE731}" srcOrd="0" destOrd="0" presId="urn:microsoft.com/office/officeart/2005/8/layout/list1"/>
    <dgm:cxn modelId="{4CBF86A7-C04E-4FFC-8E04-F6AAF76EED54}" srcId="{41A6186F-88A7-41F2-AECB-7F57E4713E3C}" destId="{D58CA93E-3BB9-4D3C-84F8-FCBFA2CF5D59}" srcOrd="0" destOrd="0" parTransId="{C2466650-F9BD-4725-A62C-8A10810CF76C}" sibTransId="{8282517B-4691-43A2-B5CB-949479D40E73}"/>
    <dgm:cxn modelId="{208A1465-96CC-43B1-9F12-C6D9D32263CA}" type="presOf" srcId="{D58CA93E-3BB9-4D3C-84F8-FCBFA2CF5D59}" destId="{D0059A97-CA30-4585-871D-A679748B453A}" srcOrd="0" destOrd="0" presId="urn:microsoft.com/office/officeart/2005/8/layout/list1"/>
    <dgm:cxn modelId="{1D5E216D-7647-460A-B47E-593FE4011969}" type="presOf" srcId="{41A6186F-88A7-41F2-AECB-7F57E4713E3C}" destId="{CE08AAB2-C606-45B6-BE1C-B46A046C1EDB}" srcOrd="0" destOrd="0" presId="urn:microsoft.com/office/officeart/2005/8/layout/list1"/>
    <dgm:cxn modelId="{B1B5994F-DE6C-4FAF-83AB-00B1BAAC04F1}" srcId="{7C5DFB52-9897-4D0E-B439-9DF126D9AB4F}" destId="{161F03E2-E4E6-437F-AA9F-0EB3859702D9}" srcOrd="0" destOrd="0" parTransId="{CE23F2F2-3D76-4057-8C68-8BEDFF490CC2}" sibTransId="{9043AC1A-A23E-411C-A4B4-701D33F26089}"/>
    <dgm:cxn modelId="{927D3A53-7EFF-4068-A6F1-F655E2D03A64}" type="presOf" srcId="{161F03E2-E4E6-437F-AA9F-0EB3859702D9}" destId="{D14A1F7B-3DF3-47C7-B85A-4C95DBDEAFFA}" srcOrd="0" destOrd="0" presId="urn:microsoft.com/office/officeart/2005/8/layout/list1"/>
    <dgm:cxn modelId="{154982A7-6D6F-4982-B4F6-508824C5FC51}" type="presOf" srcId="{8695D553-1196-48FF-9AB4-AAA14561C801}" destId="{4BDD823B-15A8-4EAF-A24C-2CAE601BBDEC}" srcOrd="0" destOrd="0" presId="urn:microsoft.com/office/officeart/2005/8/layout/list1"/>
    <dgm:cxn modelId="{3C3FE9A8-B411-4D43-9D33-C2A36886E5E3}" type="presOf" srcId="{41A6186F-88A7-41F2-AECB-7F57E4713E3C}" destId="{60382BBC-E9F9-4B12-873D-738E0D224DBC}" srcOrd="1" destOrd="0" presId="urn:microsoft.com/office/officeart/2005/8/layout/list1"/>
    <dgm:cxn modelId="{5ADEA23B-73E9-4DC5-B6E2-041A8B2EA92E}" type="presParOf" srcId="{7EBC601F-9DF7-4321-866F-8EEF1E1BE731}" destId="{45099AA3-6B58-460E-8F20-8BBA59467934}" srcOrd="0" destOrd="0" presId="urn:microsoft.com/office/officeart/2005/8/layout/list1"/>
    <dgm:cxn modelId="{1B51F2B0-D772-4858-BDEA-0F343DB25EE9}" type="presParOf" srcId="{45099AA3-6B58-460E-8F20-8BBA59467934}" destId="{D14A1F7B-3DF3-47C7-B85A-4C95DBDEAFFA}" srcOrd="0" destOrd="0" presId="urn:microsoft.com/office/officeart/2005/8/layout/list1"/>
    <dgm:cxn modelId="{C7D03838-2E78-4732-9186-08585B565C37}" type="presParOf" srcId="{45099AA3-6B58-460E-8F20-8BBA59467934}" destId="{9578CAED-F900-4EBB-81D5-89507D74F94B}" srcOrd="1" destOrd="0" presId="urn:microsoft.com/office/officeart/2005/8/layout/list1"/>
    <dgm:cxn modelId="{9A10F067-50AF-4C86-84C8-B5BDE4745BFA}" type="presParOf" srcId="{7EBC601F-9DF7-4321-866F-8EEF1E1BE731}" destId="{49D8F569-395A-42F2-9B79-E90D723AE92C}" srcOrd="1" destOrd="0" presId="urn:microsoft.com/office/officeart/2005/8/layout/list1"/>
    <dgm:cxn modelId="{A3A9594A-F1BA-4235-BE1B-7584DB0DD3B3}" type="presParOf" srcId="{7EBC601F-9DF7-4321-866F-8EEF1E1BE731}" destId="{4BDD823B-15A8-4EAF-A24C-2CAE601BBDEC}" srcOrd="2" destOrd="0" presId="urn:microsoft.com/office/officeart/2005/8/layout/list1"/>
    <dgm:cxn modelId="{C74BDAF5-B150-4EAD-AF53-05CA1771F159}" type="presParOf" srcId="{7EBC601F-9DF7-4321-866F-8EEF1E1BE731}" destId="{F251E99F-30F8-4099-817A-EDBE1AECC1AD}" srcOrd="3" destOrd="0" presId="urn:microsoft.com/office/officeart/2005/8/layout/list1"/>
    <dgm:cxn modelId="{D63EB7C0-A808-48BF-ACFA-7C226FD6A690}" type="presParOf" srcId="{7EBC601F-9DF7-4321-866F-8EEF1E1BE731}" destId="{FD85B8DF-2AEF-47F6-A8F2-4AACA867B553}" srcOrd="4" destOrd="0" presId="urn:microsoft.com/office/officeart/2005/8/layout/list1"/>
    <dgm:cxn modelId="{379218DA-7340-4F9B-A9BB-1B6D6A915EE3}" type="presParOf" srcId="{FD85B8DF-2AEF-47F6-A8F2-4AACA867B553}" destId="{CE08AAB2-C606-45B6-BE1C-B46A046C1EDB}" srcOrd="0" destOrd="0" presId="urn:microsoft.com/office/officeart/2005/8/layout/list1"/>
    <dgm:cxn modelId="{6A71BC6C-B8F8-4EF1-8DB6-03677F1F49D5}" type="presParOf" srcId="{FD85B8DF-2AEF-47F6-A8F2-4AACA867B553}" destId="{60382BBC-E9F9-4B12-873D-738E0D224DBC}" srcOrd="1" destOrd="0" presId="urn:microsoft.com/office/officeart/2005/8/layout/list1"/>
    <dgm:cxn modelId="{E45114F7-1D54-4EFC-B2E6-7C76526E9FF4}" type="presParOf" srcId="{7EBC601F-9DF7-4321-866F-8EEF1E1BE731}" destId="{6F75292A-C773-4638-8CE3-164EE7F9860D}" srcOrd="5" destOrd="0" presId="urn:microsoft.com/office/officeart/2005/8/layout/list1"/>
    <dgm:cxn modelId="{2257C5F7-8DEE-4906-B238-757BF303BB8C}" type="presParOf" srcId="{7EBC601F-9DF7-4321-866F-8EEF1E1BE731}" destId="{D0059A97-CA30-4585-871D-A679748B45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6BDE33-15A1-4409-B766-98657B80873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9F18F4-0100-4067-846D-FD329080305C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000" dirty="0" err="1" smtClean="0"/>
            <a:t>Berpotensi</a:t>
          </a:r>
          <a:r>
            <a:rPr lang="en-US" sz="2000" dirty="0" smtClean="0"/>
            <a:t> </a:t>
          </a:r>
          <a:r>
            <a:rPr lang="en-US" sz="2000" dirty="0" err="1" smtClean="0"/>
            <a:t>menimbulkan</a:t>
          </a:r>
          <a:r>
            <a:rPr lang="en-US" sz="2000" dirty="0" smtClean="0"/>
            <a:t> </a:t>
          </a:r>
          <a:r>
            <a:rPr lang="en-US" sz="2000" dirty="0" err="1" smtClean="0"/>
            <a:t>bahaya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, </a:t>
          </a:r>
          <a:r>
            <a:rPr lang="en-US" sz="2000" dirty="0" err="1" smtClean="0"/>
            <a:t>baik</a:t>
          </a:r>
          <a:r>
            <a:rPr lang="en-US" sz="2000" dirty="0" smtClean="0"/>
            <a:t> </a:t>
          </a:r>
          <a:r>
            <a:rPr lang="en-US" sz="2000" dirty="0" err="1" smtClean="0"/>
            <a:t>fisik</a:t>
          </a:r>
          <a:r>
            <a:rPr lang="en-US" sz="2000" dirty="0" smtClean="0"/>
            <a:t> </a:t>
          </a:r>
          <a:r>
            <a:rPr lang="en-US" sz="2000" dirty="0" err="1" smtClean="0"/>
            <a:t>maupun</a:t>
          </a:r>
          <a:r>
            <a:rPr lang="en-US" sz="2000" dirty="0" smtClean="0"/>
            <a:t> </a:t>
          </a:r>
          <a:r>
            <a:rPr lang="en-US" sz="2000" dirty="0" err="1" smtClean="0"/>
            <a:t>psikologis</a:t>
          </a:r>
          <a:endParaRPr lang="en-US" sz="2000" dirty="0"/>
        </a:p>
      </dgm:t>
    </dgm:pt>
    <dgm:pt modelId="{F0D01C7A-5156-46A5-AD8C-78C74645F526}" type="parTrans" cxnId="{5B7527B7-6FC6-4612-912B-98AB0C603D84}">
      <dgm:prSet/>
      <dgm:spPr/>
      <dgm:t>
        <a:bodyPr/>
        <a:lstStyle/>
        <a:p>
          <a:endParaRPr lang="en-US" sz="2000"/>
        </a:p>
      </dgm:t>
    </dgm:pt>
    <dgm:pt modelId="{F3105546-1298-4F1D-87DF-35587DDA50E8}" type="sibTrans" cxnId="{5B7527B7-6FC6-4612-912B-98AB0C603D84}">
      <dgm:prSet/>
      <dgm:spPr/>
      <dgm:t>
        <a:bodyPr/>
        <a:lstStyle/>
        <a:p>
          <a:endParaRPr lang="en-US" sz="2000"/>
        </a:p>
      </dgm:t>
    </dgm:pt>
    <dgm:pt modelId="{2BF3BC41-48A2-48F2-A095-9356EDED0C31}">
      <dgm:prSet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ditawarkan</a:t>
          </a:r>
          <a:r>
            <a:rPr lang="en-US" sz="2000" dirty="0" smtClean="0"/>
            <a:t> </a:t>
          </a:r>
          <a:r>
            <a:rPr lang="en-US" sz="2000" dirty="0" err="1" smtClean="0"/>
            <a:t>dahulu</a:t>
          </a:r>
          <a:r>
            <a:rPr lang="en-US" sz="2000" dirty="0" smtClean="0"/>
            <a:t> </a:t>
          </a:r>
          <a:r>
            <a:rPr lang="en-US" sz="2000" dirty="0" err="1" smtClean="0"/>
            <a:t>pendekatan</a:t>
          </a:r>
          <a:r>
            <a:rPr lang="en-US" sz="2000" dirty="0" smtClean="0"/>
            <a:t> lain </a:t>
          </a:r>
          <a:r>
            <a:rPr lang="en-US" sz="2000" dirty="0" err="1" smtClean="0"/>
            <a:t>sebelum</a:t>
          </a:r>
          <a:r>
            <a:rPr lang="en-US" sz="2000" dirty="0" smtClean="0"/>
            <a:t> </a:t>
          </a:r>
          <a:r>
            <a:rPr lang="en-US" sz="2000" dirty="0" err="1" smtClean="0"/>
            <a:t>dilakukan</a:t>
          </a:r>
          <a:r>
            <a:rPr lang="en-US" sz="2000" dirty="0" smtClean="0"/>
            <a:t> </a:t>
          </a:r>
          <a:r>
            <a:rPr lang="en-US" sz="2000" dirty="0" err="1" smtClean="0"/>
            <a:t>seklusi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restrain</a:t>
          </a:r>
          <a:endParaRPr lang="en-US" sz="2000" dirty="0"/>
        </a:p>
      </dgm:t>
    </dgm:pt>
    <dgm:pt modelId="{2230AA7D-06B9-41A9-961D-91D04E7DF838}" type="parTrans" cxnId="{B747F1FE-9270-4D24-9E15-CC85EBD17E45}">
      <dgm:prSet/>
      <dgm:spPr/>
      <dgm:t>
        <a:bodyPr/>
        <a:lstStyle/>
        <a:p>
          <a:endParaRPr lang="en-US" sz="2000"/>
        </a:p>
      </dgm:t>
    </dgm:pt>
    <dgm:pt modelId="{D640CC9E-1462-424B-B875-3466EC876C49}" type="sibTrans" cxnId="{B747F1FE-9270-4D24-9E15-CC85EBD17E45}">
      <dgm:prSet/>
      <dgm:spPr/>
      <dgm:t>
        <a:bodyPr/>
        <a:lstStyle/>
        <a:p>
          <a:endParaRPr lang="en-US" sz="2000"/>
        </a:p>
      </dgm:t>
    </dgm:pt>
    <dgm:pt modelId="{CF0809B9-1A5B-4ADF-B042-A42210BFD0AE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/>
            <a:t>Risiko</a:t>
          </a:r>
          <a:r>
            <a:rPr lang="en-US" sz="2000" dirty="0" smtClean="0"/>
            <a:t> </a:t>
          </a:r>
          <a:r>
            <a:rPr lang="en-US" sz="2000" dirty="0" err="1" smtClean="0"/>
            <a:t>cedera</a:t>
          </a:r>
          <a:r>
            <a:rPr lang="en-US" sz="2000" dirty="0" smtClean="0"/>
            <a:t> </a:t>
          </a:r>
          <a:r>
            <a:rPr lang="en-US" sz="2000" dirty="0" err="1" smtClean="0"/>
            <a:t>fisik</a:t>
          </a:r>
          <a:endParaRPr lang="en-US" sz="2000" dirty="0"/>
        </a:p>
      </dgm:t>
    </dgm:pt>
    <dgm:pt modelId="{C873766C-2F0D-4FBC-AAF8-5A1FC1AE806F}" type="parTrans" cxnId="{CCE8BDD3-458C-4DD5-A032-252D272761FE}">
      <dgm:prSet/>
      <dgm:spPr/>
      <dgm:t>
        <a:bodyPr/>
        <a:lstStyle/>
        <a:p>
          <a:endParaRPr lang="en-US" sz="2000"/>
        </a:p>
      </dgm:t>
    </dgm:pt>
    <dgm:pt modelId="{ACCF6740-120F-4276-9A85-CA7FB1C2143C}" type="sibTrans" cxnId="{CCE8BDD3-458C-4DD5-A032-252D272761FE}">
      <dgm:prSet/>
      <dgm:spPr/>
      <dgm:t>
        <a:bodyPr/>
        <a:lstStyle/>
        <a:p>
          <a:endParaRPr lang="en-US" sz="2000"/>
        </a:p>
      </dgm:t>
    </dgm:pt>
    <dgm:pt modelId="{EE7CB1CA-1DFB-4B12-B367-6432C13B3707}">
      <dgm:prSet custT="1"/>
      <dgm:spPr>
        <a:solidFill>
          <a:srgbClr val="002060"/>
        </a:solidFill>
      </dgm:spPr>
      <dgm:t>
        <a:bodyPr/>
        <a:lstStyle/>
        <a:p>
          <a:r>
            <a:rPr lang="en-US" sz="2000" dirty="0" err="1" smtClean="0"/>
            <a:t>Pengalaman</a:t>
          </a:r>
          <a:r>
            <a:rPr lang="en-US" sz="2000" dirty="0" smtClean="0"/>
            <a:t> </a:t>
          </a:r>
          <a:r>
            <a:rPr lang="en-US" sz="2000" dirty="0" err="1" smtClean="0"/>
            <a:t>traumatik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dihubungkan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perasaan</a:t>
          </a:r>
          <a:r>
            <a:rPr lang="en-US" sz="2000" dirty="0" smtClean="0"/>
            <a:t> </a:t>
          </a:r>
          <a:r>
            <a:rPr lang="en-US" sz="2000" dirty="0" err="1" smtClean="0"/>
            <a:t>marah</a:t>
          </a:r>
          <a:r>
            <a:rPr lang="en-US" sz="2000" dirty="0" smtClean="0"/>
            <a:t>, </a:t>
          </a:r>
          <a:r>
            <a:rPr lang="en-US" sz="2000" dirty="0" err="1" smtClean="0"/>
            <a:t>terhina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terisolasi</a:t>
          </a:r>
          <a:endParaRPr lang="en-US" sz="2000" dirty="0"/>
        </a:p>
      </dgm:t>
    </dgm:pt>
    <dgm:pt modelId="{926C31E3-1923-4163-A268-D5552DAC3068}" type="parTrans" cxnId="{73B0472C-9ECA-4E4C-B738-3F2E45236487}">
      <dgm:prSet/>
      <dgm:spPr/>
      <dgm:t>
        <a:bodyPr/>
        <a:lstStyle/>
        <a:p>
          <a:endParaRPr lang="en-US" sz="2000"/>
        </a:p>
      </dgm:t>
    </dgm:pt>
    <dgm:pt modelId="{11BC878B-3B73-4B3F-AB36-E51B9A18EE14}" type="sibTrans" cxnId="{73B0472C-9ECA-4E4C-B738-3F2E45236487}">
      <dgm:prSet/>
      <dgm:spPr/>
      <dgm:t>
        <a:bodyPr/>
        <a:lstStyle/>
        <a:p>
          <a:endParaRPr lang="en-US" sz="2000"/>
        </a:p>
      </dgm:t>
    </dgm:pt>
    <dgm:pt modelId="{AFC22354-E76E-4DEA-8CD1-DA874B1296B9}" type="pres">
      <dgm:prSet presAssocID="{0C6BDE33-15A1-4409-B766-98657B808738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B791D4D0-4860-40FE-AE35-11438A7B5DC7}" type="pres">
      <dgm:prSet presAssocID="{0C6BDE33-15A1-4409-B766-98657B808738}" presName="Name1" presStyleCnt="0"/>
      <dgm:spPr/>
    </dgm:pt>
    <dgm:pt modelId="{6592A53D-D260-444C-8C20-BCFA3AC0345C}" type="pres">
      <dgm:prSet presAssocID="{0C6BDE33-15A1-4409-B766-98657B808738}" presName="cycle" presStyleCnt="0"/>
      <dgm:spPr/>
    </dgm:pt>
    <dgm:pt modelId="{EF57D3F8-8C9C-42F4-A904-BC9247F18109}" type="pres">
      <dgm:prSet presAssocID="{0C6BDE33-15A1-4409-B766-98657B808738}" presName="srcNode" presStyleLbl="node1" presStyleIdx="0" presStyleCnt="4"/>
      <dgm:spPr/>
    </dgm:pt>
    <dgm:pt modelId="{8E77575C-B331-4814-9EA4-75B8E226DF7F}" type="pres">
      <dgm:prSet presAssocID="{0C6BDE33-15A1-4409-B766-98657B808738}" presName="conn" presStyleLbl="parChTrans1D2" presStyleIdx="0" presStyleCnt="1"/>
      <dgm:spPr/>
      <dgm:t>
        <a:bodyPr/>
        <a:lstStyle/>
        <a:p>
          <a:endParaRPr lang="en-US"/>
        </a:p>
      </dgm:t>
    </dgm:pt>
    <dgm:pt modelId="{A02BA98A-9033-4338-ABA2-D5D34A4B3CC3}" type="pres">
      <dgm:prSet presAssocID="{0C6BDE33-15A1-4409-B766-98657B808738}" presName="extraNode" presStyleLbl="node1" presStyleIdx="0" presStyleCnt="4"/>
      <dgm:spPr/>
    </dgm:pt>
    <dgm:pt modelId="{EA887B8D-27BE-4CE0-B2C6-BB32A89496BF}" type="pres">
      <dgm:prSet presAssocID="{0C6BDE33-15A1-4409-B766-98657B808738}" presName="dstNode" presStyleLbl="node1" presStyleIdx="0" presStyleCnt="4"/>
      <dgm:spPr/>
    </dgm:pt>
    <dgm:pt modelId="{3964283E-3572-4840-8504-C4EB0C7D395A}" type="pres">
      <dgm:prSet presAssocID="{E19F18F4-0100-4067-846D-FD32908030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B37E1-DDB0-41D2-B24F-C2622E9CE593}" type="pres">
      <dgm:prSet presAssocID="{E19F18F4-0100-4067-846D-FD329080305C}" presName="accent_1" presStyleCnt="0"/>
      <dgm:spPr/>
    </dgm:pt>
    <dgm:pt modelId="{F2E5CAC2-F9C5-4D15-B70D-7E20E4C59B66}" type="pres">
      <dgm:prSet presAssocID="{E19F18F4-0100-4067-846D-FD329080305C}" presName="accentRepeatNode" presStyleLbl="solidFgAcc1" presStyleIdx="0" presStyleCnt="4"/>
      <dgm:spPr/>
    </dgm:pt>
    <dgm:pt modelId="{F4677F26-5F61-4BDF-8ADC-D3EF52339402}" type="pres">
      <dgm:prSet presAssocID="{2BF3BC41-48A2-48F2-A095-9356EDED0C3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307B2-AE50-493F-83F5-32DCA6130C71}" type="pres">
      <dgm:prSet presAssocID="{2BF3BC41-48A2-48F2-A095-9356EDED0C31}" presName="accent_2" presStyleCnt="0"/>
      <dgm:spPr/>
    </dgm:pt>
    <dgm:pt modelId="{68FEA56C-5F39-4303-ACFE-6F8DFBE875A9}" type="pres">
      <dgm:prSet presAssocID="{2BF3BC41-48A2-48F2-A095-9356EDED0C31}" presName="accentRepeatNode" presStyleLbl="solidFgAcc1" presStyleIdx="1" presStyleCnt="4"/>
      <dgm:spPr/>
    </dgm:pt>
    <dgm:pt modelId="{E7E3532C-468D-48BB-920F-FA1C4833667C}" type="pres">
      <dgm:prSet presAssocID="{CF0809B9-1A5B-4ADF-B042-A42210BFD0A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4CD46-6AE1-4318-A100-4A2C3F6772AB}" type="pres">
      <dgm:prSet presAssocID="{CF0809B9-1A5B-4ADF-B042-A42210BFD0AE}" presName="accent_3" presStyleCnt="0"/>
      <dgm:spPr/>
    </dgm:pt>
    <dgm:pt modelId="{EC963737-3DA8-4518-BE38-DD9B85F2B786}" type="pres">
      <dgm:prSet presAssocID="{CF0809B9-1A5B-4ADF-B042-A42210BFD0AE}" presName="accentRepeatNode" presStyleLbl="solidFgAcc1" presStyleIdx="2" presStyleCnt="4"/>
      <dgm:spPr/>
    </dgm:pt>
    <dgm:pt modelId="{D4504352-E73B-4243-B279-60CDBAA7F37B}" type="pres">
      <dgm:prSet presAssocID="{EE7CB1CA-1DFB-4B12-B367-6432C13B37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C9CD6-8FB8-4EC1-84F1-9AB99B03721C}" type="pres">
      <dgm:prSet presAssocID="{EE7CB1CA-1DFB-4B12-B367-6432C13B3707}" presName="accent_4" presStyleCnt="0"/>
      <dgm:spPr/>
    </dgm:pt>
    <dgm:pt modelId="{DEA33E10-2355-4DC5-8A09-CFF8E48B8F06}" type="pres">
      <dgm:prSet presAssocID="{EE7CB1CA-1DFB-4B12-B367-6432C13B3707}" presName="accentRepeatNode" presStyleLbl="solidFgAcc1" presStyleIdx="3" presStyleCnt="4"/>
      <dgm:spPr/>
    </dgm:pt>
  </dgm:ptLst>
  <dgm:cxnLst>
    <dgm:cxn modelId="{A1D2C113-DF9B-496C-9973-189B3711284B}" type="presOf" srcId="{EE7CB1CA-1DFB-4B12-B367-6432C13B3707}" destId="{D4504352-E73B-4243-B279-60CDBAA7F37B}" srcOrd="0" destOrd="0" presId="urn:microsoft.com/office/officeart/2008/layout/VerticalCurvedList"/>
    <dgm:cxn modelId="{E84CCEA0-3727-4AF9-97E7-DA65C35E22B8}" type="presOf" srcId="{F3105546-1298-4F1D-87DF-35587DDA50E8}" destId="{8E77575C-B331-4814-9EA4-75B8E226DF7F}" srcOrd="0" destOrd="0" presId="urn:microsoft.com/office/officeart/2008/layout/VerticalCurvedList"/>
    <dgm:cxn modelId="{B747F1FE-9270-4D24-9E15-CC85EBD17E45}" srcId="{0C6BDE33-15A1-4409-B766-98657B808738}" destId="{2BF3BC41-48A2-48F2-A095-9356EDED0C31}" srcOrd="1" destOrd="0" parTransId="{2230AA7D-06B9-41A9-961D-91D04E7DF838}" sibTransId="{D640CC9E-1462-424B-B875-3466EC876C49}"/>
    <dgm:cxn modelId="{4907E0F2-F9B0-4F5F-8AEA-A33CED46CDCB}" type="presOf" srcId="{2BF3BC41-48A2-48F2-A095-9356EDED0C31}" destId="{F4677F26-5F61-4BDF-8ADC-D3EF52339402}" srcOrd="0" destOrd="0" presId="urn:microsoft.com/office/officeart/2008/layout/VerticalCurvedList"/>
    <dgm:cxn modelId="{5B7527B7-6FC6-4612-912B-98AB0C603D84}" srcId="{0C6BDE33-15A1-4409-B766-98657B808738}" destId="{E19F18F4-0100-4067-846D-FD329080305C}" srcOrd="0" destOrd="0" parTransId="{F0D01C7A-5156-46A5-AD8C-78C74645F526}" sibTransId="{F3105546-1298-4F1D-87DF-35587DDA50E8}"/>
    <dgm:cxn modelId="{73B0472C-9ECA-4E4C-B738-3F2E45236487}" srcId="{0C6BDE33-15A1-4409-B766-98657B808738}" destId="{EE7CB1CA-1DFB-4B12-B367-6432C13B3707}" srcOrd="3" destOrd="0" parTransId="{926C31E3-1923-4163-A268-D5552DAC3068}" sibTransId="{11BC878B-3B73-4B3F-AB36-E51B9A18EE14}"/>
    <dgm:cxn modelId="{3D126355-82FF-4B42-9305-3B7AFCED6E3C}" type="presOf" srcId="{E19F18F4-0100-4067-846D-FD329080305C}" destId="{3964283E-3572-4840-8504-C4EB0C7D395A}" srcOrd="0" destOrd="0" presId="urn:microsoft.com/office/officeart/2008/layout/VerticalCurvedList"/>
    <dgm:cxn modelId="{CCE8BDD3-458C-4DD5-A032-252D272761FE}" srcId="{0C6BDE33-15A1-4409-B766-98657B808738}" destId="{CF0809B9-1A5B-4ADF-B042-A42210BFD0AE}" srcOrd="2" destOrd="0" parTransId="{C873766C-2F0D-4FBC-AAF8-5A1FC1AE806F}" sibTransId="{ACCF6740-120F-4276-9A85-CA7FB1C2143C}"/>
    <dgm:cxn modelId="{F34EC859-D7F4-4E58-B465-0E4EB0BE6FC2}" type="presOf" srcId="{0C6BDE33-15A1-4409-B766-98657B808738}" destId="{AFC22354-E76E-4DEA-8CD1-DA874B1296B9}" srcOrd="0" destOrd="0" presId="urn:microsoft.com/office/officeart/2008/layout/VerticalCurvedList"/>
    <dgm:cxn modelId="{34DA3B57-4205-4709-ADDA-3122DFE5D06C}" type="presOf" srcId="{CF0809B9-1A5B-4ADF-B042-A42210BFD0AE}" destId="{E7E3532C-468D-48BB-920F-FA1C4833667C}" srcOrd="0" destOrd="0" presId="urn:microsoft.com/office/officeart/2008/layout/VerticalCurvedList"/>
    <dgm:cxn modelId="{29885B05-B72F-4EB2-A874-1EC10BCB3FDB}" type="presParOf" srcId="{AFC22354-E76E-4DEA-8CD1-DA874B1296B9}" destId="{B791D4D0-4860-40FE-AE35-11438A7B5DC7}" srcOrd="0" destOrd="0" presId="urn:microsoft.com/office/officeart/2008/layout/VerticalCurvedList"/>
    <dgm:cxn modelId="{37FA2986-2BD3-464B-98E8-39F965E68ACA}" type="presParOf" srcId="{B791D4D0-4860-40FE-AE35-11438A7B5DC7}" destId="{6592A53D-D260-444C-8C20-BCFA3AC0345C}" srcOrd="0" destOrd="0" presId="urn:microsoft.com/office/officeart/2008/layout/VerticalCurvedList"/>
    <dgm:cxn modelId="{65D58F6C-4E99-45A3-94D4-2B873667DCA4}" type="presParOf" srcId="{6592A53D-D260-444C-8C20-BCFA3AC0345C}" destId="{EF57D3F8-8C9C-42F4-A904-BC9247F18109}" srcOrd="0" destOrd="0" presId="urn:microsoft.com/office/officeart/2008/layout/VerticalCurvedList"/>
    <dgm:cxn modelId="{10BF4AEC-BAA9-4A11-B6EC-48A6765833A1}" type="presParOf" srcId="{6592A53D-D260-444C-8C20-BCFA3AC0345C}" destId="{8E77575C-B331-4814-9EA4-75B8E226DF7F}" srcOrd="1" destOrd="0" presId="urn:microsoft.com/office/officeart/2008/layout/VerticalCurvedList"/>
    <dgm:cxn modelId="{04664BEB-C4DD-46BE-AD50-6823E118E649}" type="presParOf" srcId="{6592A53D-D260-444C-8C20-BCFA3AC0345C}" destId="{A02BA98A-9033-4338-ABA2-D5D34A4B3CC3}" srcOrd="2" destOrd="0" presId="urn:microsoft.com/office/officeart/2008/layout/VerticalCurvedList"/>
    <dgm:cxn modelId="{DC4FFE6C-2FCE-4B0A-9407-1476A282124E}" type="presParOf" srcId="{6592A53D-D260-444C-8C20-BCFA3AC0345C}" destId="{EA887B8D-27BE-4CE0-B2C6-BB32A89496BF}" srcOrd="3" destOrd="0" presId="urn:microsoft.com/office/officeart/2008/layout/VerticalCurvedList"/>
    <dgm:cxn modelId="{5A94FBA5-DF2D-410B-B3CA-F559526C232B}" type="presParOf" srcId="{B791D4D0-4860-40FE-AE35-11438A7B5DC7}" destId="{3964283E-3572-4840-8504-C4EB0C7D395A}" srcOrd="1" destOrd="0" presId="urn:microsoft.com/office/officeart/2008/layout/VerticalCurvedList"/>
    <dgm:cxn modelId="{C5BC204C-E2FA-47B6-B1B8-644BCFB78EB8}" type="presParOf" srcId="{B791D4D0-4860-40FE-AE35-11438A7B5DC7}" destId="{935B37E1-DDB0-41D2-B24F-C2622E9CE593}" srcOrd="2" destOrd="0" presId="urn:microsoft.com/office/officeart/2008/layout/VerticalCurvedList"/>
    <dgm:cxn modelId="{91275B9E-6FAA-4F91-8C48-24F757F8319D}" type="presParOf" srcId="{935B37E1-DDB0-41D2-B24F-C2622E9CE593}" destId="{F2E5CAC2-F9C5-4D15-B70D-7E20E4C59B66}" srcOrd="0" destOrd="0" presId="urn:microsoft.com/office/officeart/2008/layout/VerticalCurvedList"/>
    <dgm:cxn modelId="{014671B0-3589-4A65-A90D-B129E20382CE}" type="presParOf" srcId="{B791D4D0-4860-40FE-AE35-11438A7B5DC7}" destId="{F4677F26-5F61-4BDF-8ADC-D3EF52339402}" srcOrd="3" destOrd="0" presId="urn:microsoft.com/office/officeart/2008/layout/VerticalCurvedList"/>
    <dgm:cxn modelId="{5A7C2C48-5091-463E-8D4F-BE0B2BDFF452}" type="presParOf" srcId="{B791D4D0-4860-40FE-AE35-11438A7B5DC7}" destId="{D19307B2-AE50-493F-83F5-32DCA6130C71}" srcOrd="4" destOrd="0" presId="urn:microsoft.com/office/officeart/2008/layout/VerticalCurvedList"/>
    <dgm:cxn modelId="{7E443982-B29A-4728-A682-C24F699B0CCF}" type="presParOf" srcId="{D19307B2-AE50-493F-83F5-32DCA6130C71}" destId="{68FEA56C-5F39-4303-ACFE-6F8DFBE875A9}" srcOrd="0" destOrd="0" presId="urn:microsoft.com/office/officeart/2008/layout/VerticalCurvedList"/>
    <dgm:cxn modelId="{70E15AFB-A55E-4B4A-BABF-82EC9471A574}" type="presParOf" srcId="{B791D4D0-4860-40FE-AE35-11438A7B5DC7}" destId="{E7E3532C-468D-48BB-920F-FA1C4833667C}" srcOrd="5" destOrd="0" presId="urn:microsoft.com/office/officeart/2008/layout/VerticalCurvedList"/>
    <dgm:cxn modelId="{EA0AF877-52D6-4E35-BF37-3F168EDB7845}" type="presParOf" srcId="{B791D4D0-4860-40FE-AE35-11438A7B5DC7}" destId="{D674CD46-6AE1-4318-A100-4A2C3F6772AB}" srcOrd="6" destOrd="0" presId="urn:microsoft.com/office/officeart/2008/layout/VerticalCurvedList"/>
    <dgm:cxn modelId="{FA666ABD-8A1C-4D45-9EED-09107CD351A3}" type="presParOf" srcId="{D674CD46-6AE1-4318-A100-4A2C3F6772AB}" destId="{EC963737-3DA8-4518-BE38-DD9B85F2B786}" srcOrd="0" destOrd="0" presId="urn:microsoft.com/office/officeart/2008/layout/VerticalCurvedList"/>
    <dgm:cxn modelId="{D8003F37-048C-4BAC-9FAD-058427980060}" type="presParOf" srcId="{B791D4D0-4860-40FE-AE35-11438A7B5DC7}" destId="{D4504352-E73B-4243-B279-60CDBAA7F37B}" srcOrd="7" destOrd="0" presId="urn:microsoft.com/office/officeart/2008/layout/VerticalCurvedList"/>
    <dgm:cxn modelId="{09496DEF-4526-4ECC-A51C-0212FCFC578A}" type="presParOf" srcId="{B791D4D0-4860-40FE-AE35-11438A7B5DC7}" destId="{9C9C9CD6-8FB8-4EC1-84F1-9AB99B03721C}" srcOrd="8" destOrd="0" presId="urn:microsoft.com/office/officeart/2008/layout/VerticalCurvedList"/>
    <dgm:cxn modelId="{CC9DA49D-0A26-4EA3-8166-7D4533A808A4}" type="presParOf" srcId="{9C9C9CD6-8FB8-4EC1-84F1-9AB99B03721C}" destId="{DEA33E10-2355-4DC5-8A09-CFF8E48B8F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BCEAA4-B277-4269-B6FC-ED3B3BD47A5B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B627DA-23C4-4C90-80A9-3F52AC71499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Poin</a:t>
          </a:r>
          <a:r>
            <a:rPr lang="en-US" dirty="0" smtClean="0"/>
            <a:t> </a:t>
          </a:r>
          <a:r>
            <a:rPr lang="en-US" dirty="0" err="1" smtClean="0"/>
            <a:t>Kunci</a:t>
          </a:r>
          <a:endParaRPr lang="en-US" dirty="0"/>
        </a:p>
      </dgm:t>
    </dgm:pt>
    <dgm:pt modelId="{1066C019-1C45-4775-A75C-A45D7864A67F}" type="parTrans" cxnId="{3157B2AB-4D20-4D41-973C-50E928D5EEC7}">
      <dgm:prSet/>
      <dgm:spPr/>
      <dgm:t>
        <a:bodyPr/>
        <a:lstStyle/>
        <a:p>
          <a:endParaRPr lang="en-US"/>
        </a:p>
      </dgm:t>
    </dgm:pt>
    <dgm:pt modelId="{A8EE0C40-1774-46E2-BF1C-29FA4A4E6F6D}" type="sibTrans" cxnId="{3157B2AB-4D20-4D41-973C-50E928D5EEC7}">
      <dgm:prSet/>
      <dgm:spPr/>
      <dgm:t>
        <a:bodyPr/>
        <a:lstStyle/>
        <a:p>
          <a:endParaRPr lang="en-US"/>
        </a:p>
      </dgm:t>
    </dgm:pt>
    <dgm:pt modelId="{A9C66F2E-3447-4D99-B8C1-2ECD47A92E6E}">
      <dgm:prSet phldrT="[Text]"/>
      <dgm:spPr/>
      <dgm:t>
        <a:bodyPr/>
        <a:lstStyle/>
        <a:p>
          <a:r>
            <a:rPr lang="en-US" dirty="0" err="1" smtClean="0"/>
            <a:t>Kepemimpinan</a:t>
          </a:r>
          <a:endParaRPr lang="en-US" dirty="0"/>
        </a:p>
      </dgm:t>
    </dgm:pt>
    <dgm:pt modelId="{AD0AE33F-030E-4BEA-A86D-770CA8E73F76}" type="parTrans" cxnId="{6CFE05BB-F7F5-4566-93D2-22B752C2BA2D}">
      <dgm:prSet/>
      <dgm:spPr/>
      <dgm:t>
        <a:bodyPr/>
        <a:lstStyle/>
        <a:p>
          <a:endParaRPr lang="en-US"/>
        </a:p>
      </dgm:t>
    </dgm:pt>
    <dgm:pt modelId="{C26DC3F0-3155-45CD-9EFA-C8318D316C40}" type="sibTrans" cxnId="{6CFE05BB-F7F5-4566-93D2-22B752C2BA2D}">
      <dgm:prSet/>
      <dgm:spPr/>
      <dgm:t>
        <a:bodyPr/>
        <a:lstStyle/>
        <a:p>
          <a:endParaRPr lang="en-US"/>
        </a:p>
      </dgm:t>
    </dgm:pt>
    <dgm:pt modelId="{7D86DED5-CC45-47C9-B121-C0CE5AC16720}">
      <dgm:prSet phldrT="[Text]"/>
      <dgm:spPr>
        <a:solidFill>
          <a:srgbClr val="CC3300"/>
        </a:solidFill>
      </dgm:spPr>
      <dgm:t>
        <a:bodyPr/>
        <a:lstStyle/>
        <a:p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:</a:t>
          </a:r>
          <a:endParaRPr lang="en-US" dirty="0"/>
        </a:p>
      </dgm:t>
    </dgm:pt>
    <dgm:pt modelId="{C09B752B-83B9-40EF-81DC-134BEA195F35}" type="parTrans" cxnId="{CE860E26-977D-4FA4-BB24-8304218B8179}">
      <dgm:prSet/>
      <dgm:spPr/>
      <dgm:t>
        <a:bodyPr/>
        <a:lstStyle/>
        <a:p>
          <a:endParaRPr lang="en-US"/>
        </a:p>
      </dgm:t>
    </dgm:pt>
    <dgm:pt modelId="{33897E2E-C91D-4001-9D0D-74CAD0CF9424}" type="sibTrans" cxnId="{CE860E26-977D-4FA4-BB24-8304218B8179}">
      <dgm:prSet/>
      <dgm:spPr/>
      <dgm:t>
        <a:bodyPr/>
        <a:lstStyle/>
        <a:p>
          <a:endParaRPr lang="en-US"/>
        </a:p>
      </dgm:t>
    </dgm:pt>
    <dgm:pt modelId="{DA8FE3F8-C46A-4D0B-9FDB-44B66F48BE17}">
      <dgm:prSet phldrT="[Text]"/>
      <dgm:spPr/>
      <dgm:t>
        <a:bodyPr/>
        <a:lstStyle/>
        <a:p>
          <a:r>
            <a:rPr lang="en-US" dirty="0" err="1" smtClean="0"/>
            <a:t>Keefektifan</a:t>
          </a:r>
          <a:endParaRPr lang="en-US" dirty="0"/>
        </a:p>
      </dgm:t>
    </dgm:pt>
    <dgm:pt modelId="{0CF7CD55-0C19-46B8-9A83-FC6766441811}" type="parTrans" cxnId="{6086FB09-3F4D-4F8B-87CC-D8AC6F86C04F}">
      <dgm:prSet/>
      <dgm:spPr/>
      <dgm:t>
        <a:bodyPr/>
        <a:lstStyle/>
        <a:p>
          <a:endParaRPr lang="en-US"/>
        </a:p>
      </dgm:t>
    </dgm:pt>
    <dgm:pt modelId="{6275D77F-EE9A-4ED8-8892-F465D618BEF2}" type="sibTrans" cxnId="{6086FB09-3F4D-4F8B-87CC-D8AC6F86C04F}">
      <dgm:prSet/>
      <dgm:spPr/>
      <dgm:t>
        <a:bodyPr/>
        <a:lstStyle/>
        <a:p>
          <a:endParaRPr lang="en-US"/>
        </a:p>
      </dgm:t>
    </dgm:pt>
    <dgm:pt modelId="{0D487573-BBC4-4F1E-9B1F-B102997CC707}">
      <dgm:prSet phldrT="[Text]"/>
      <dgm:spPr/>
      <dgm:t>
        <a:bodyPr/>
        <a:lstStyle/>
        <a:p>
          <a:r>
            <a:rPr lang="en-US" dirty="0" err="1" smtClean="0"/>
            <a:t>Kerjasama</a:t>
          </a:r>
          <a:endParaRPr lang="en-US" dirty="0"/>
        </a:p>
      </dgm:t>
    </dgm:pt>
    <dgm:pt modelId="{11D152BD-59B3-4B41-8A97-808F41C354F1}" type="parTrans" cxnId="{12DF103F-8F8E-4EC6-AAA2-AA46E8DA67F8}">
      <dgm:prSet/>
      <dgm:spPr/>
      <dgm:t>
        <a:bodyPr/>
        <a:lstStyle/>
        <a:p>
          <a:endParaRPr lang="en-US"/>
        </a:p>
      </dgm:t>
    </dgm:pt>
    <dgm:pt modelId="{871D4399-A526-47EC-B99F-01D3052BB11E}" type="sibTrans" cxnId="{12DF103F-8F8E-4EC6-AAA2-AA46E8DA67F8}">
      <dgm:prSet/>
      <dgm:spPr/>
      <dgm:t>
        <a:bodyPr/>
        <a:lstStyle/>
        <a:p>
          <a:endParaRPr lang="en-US"/>
        </a:p>
      </dgm:t>
    </dgm:pt>
    <dgm:pt modelId="{C0F6B8E0-D0F9-4448-BB74-E010CC48F782}">
      <dgm:prSet phldrT="[Text]"/>
      <dgm:spPr/>
      <dgm:t>
        <a:bodyPr/>
        <a:lstStyle/>
        <a:p>
          <a:r>
            <a:rPr lang="en-US" dirty="0" err="1" smtClean="0"/>
            <a:t>Komunikasi</a:t>
          </a:r>
          <a:endParaRPr lang="en-US" dirty="0"/>
        </a:p>
      </dgm:t>
    </dgm:pt>
    <dgm:pt modelId="{5C07A4EF-DCC7-40EE-BD59-038C59591E28}" type="parTrans" cxnId="{462324E7-F52F-4E71-8E9D-23B538906431}">
      <dgm:prSet/>
      <dgm:spPr/>
      <dgm:t>
        <a:bodyPr/>
        <a:lstStyle/>
        <a:p>
          <a:endParaRPr lang="en-US"/>
        </a:p>
      </dgm:t>
    </dgm:pt>
    <dgm:pt modelId="{C39AC920-3846-4571-9413-903EE4227A65}" type="sibTrans" cxnId="{462324E7-F52F-4E71-8E9D-23B538906431}">
      <dgm:prSet/>
      <dgm:spPr/>
      <dgm:t>
        <a:bodyPr/>
        <a:lstStyle/>
        <a:p>
          <a:endParaRPr lang="en-US"/>
        </a:p>
      </dgm:t>
    </dgm:pt>
    <dgm:pt modelId="{EB13531D-F113-4D32-BEDF-44062D59A7F3}">
      <dgm:prSet phldrT="[Text]"/>
      <dgm:spPr/>
      <dgm:t>
        <a:bodyPr/>
        <a:lstStyle/>
        <a:p>
          <a:r>
            <a:rPr lang="en-US" dirty="0" err="1" smtClean="0"/>
            <a:t>Tanggung</a:t>
          </a:r>
          <a:r>
            <a:rPr lang="en-US" dirty="0" smtClean="0"/>
            <a:t> </a:t>
          </a:r>
          <a:r>
            <a:rPr lang="en-US" dirty="0" err="1" smtClean="0"/>
            <a:t>jawab</a:t>
          </a:r>
          <a:r>
            <a:rPr lang="en-US" dirty="0" smtClean="0"/>
            <a:t> </a:t>
          </a:r>
          <a:r>
            <a:rPr lang="en-US" dirty="0" err="1" smtClean="0"/>
            <a:t>bersama</a:t>
          </a:r>
          <a:endParaRPr lang="en-US" dirty="0"/>
        </a:p>
      </dgm:t>
    </dgm:pt>
    <dgm:pt modelId="{190D01F0-9B12-41DD-B7BA-8FDEAC7EEE16}" type="parTrans" cxnId="{1D25D182-CB22-486A-B474-F0D2C6985C5F}">
      <dgm:prSet/>
      <dgm:spPr/>
      <dgm:t>
        <a:bodyPr/>
        <a:lstStyle/>
        <a:p>
          <a:endParaRPr lang="en-US"/>
        </a:p>
      </dgm:t>
    </dgm:pt>
    <dgm:pt modelId="{8C3CA7A1-3389-43BD-95A6-8794DA9CDB82}" type="sibTrans" cxnId="{1D25D182-CB22-486A-B474-F0D2C6985C5F}">
      <dgm:prSet/>
      <dgm:spPr/>
      <dgm:t>
        <a:bodyPr/>
        <a:lstStyle/>
        <a:p>
          <a:endParaRPr lang="en-US"/>
        </a:p>
      </dgm:t>
    </dgm:pt>
    <dgm:pt modelId="{13E2327B-A304-4D58-9C45-B26788265D16}">
      <dgm:prSet phldrT="[Text]"/>
      <dgm:spPr/>
      <dgm:t>
        <a:bodyPr/>
        <a:lstStyle/>
        <a:p>
          <a:r>
            <a:rPr lang="en-US" smtClean="0"/>
            <a:t>Tanggung </a:t>
          </a:r>
          <a:r>
            <a:rPr lang="en-US" dirty="0" err="1" smtClean="0"/>
            <a:t>jawab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r>
            <a:rPr lang="en-US" dirty="0" smtClean="0"/>
            <a:t> </a:t>
          </a:r>
          <a:r>
            <a:rPr lang="en-US" dirty="0" err="1" smtClean="0"/>
            <a:t>spesifik</a:t>
          </a:r>
          <a:endParaRPr lang="en-US" dirty="0"/>
        </a:p>
      </dgm:t>
    </dgm:pt>
    <dgm:pt modelId="{087FB375-48E4-4132-9563-D6DF88664DB5}" type="parTrans" cxnId="{FFA09B26-62E8-4A14-B2F2-D8B0E7B0A60E}">
      <dgm:prSet/>
      <dgm:spPr/>
      <dgm:t>
        <a:bodyPr/>
        <a:lstStyle/>
        <a:p>
          <a:endParaRPr lang="en-US"/>
        </a:p>
      </dgm:t>
    </dgm:pt>
    <dgm:pt modelId="{D9614A5E-2E66-4295-80A8-C57555B8860E}" type="sibTrans" cxnId="{FFA09B26-62E8-4A14-B2F2-D8B0E7B0A60E}">
      <dgm:prSet/>
      <dgm:spPr/>
      <dgm:t>
        <a:bodyPr/>
        <a:lstStyle/>
        <a:p>
          <a:endParaRPr lang="en-US"/>
        </a:p>
      </dgm:t>
    </dgm:pt>
    <dgm:pt modelId="{D1C0B018-7E3D-4B25-8662-96541BB2B048}">
      <dgm:prSet phldrT="[Text]"/>
      <dgm:spPr/>
      <dgm:t>
        <a:bodyPr/>
        <a:lstStyle/>
        <a:p>
          <a:r>
            <a:rPr lang="en-US" dirty="0" err="1" smtClean="0"/>
            <a:t>Pimpinan</a:t>
          </a:r>
          <a:r>
            <a:rPr lang="en-US" dirty="0" smtClean="0"/>
            <a:t> </a:t>
          </a:r>
          <a:r>
            <a:rPr lang="en-US" dirty="0" err="1" smtClean="0"/>
            <a:t>tim</a:t>
          </a:r>
          <a:endParaRPr lang="en-US" dirty="0"/>
        </a:p>
      </dgm:t>
    </dgm:pt>
    <dgm:pt modelId="{A582B4FF-D621-4E25-ADCB-49816EFA25A9}" type="parTrans" cxnId="{4EC8DE90-5449-49EA-B0F5-0862285AE23B}">
      <dgm:prSet/>
      <dgm:spPr/>
      <dgm:t>
        <a:bodyPr/>
        <a:lstStyle/>
        <a:p>
          <a:endParaRPr lang="en-US"/>
        </a:p>
      </dgm:t>
    </dgm:pt>
    <dgm:pt modelId="{E4283C9F-1241-4337-ACFB-E5A175EDD27F}" type="sibTrans" cxnId="{4EC8DE90-5449-49EA-B0F5-0862285AE23B}">
      <dgm:prSet/>
      <dgm:spPr/>
      <dgm:t>
        <a:bodyPr/>
        <a:lstStyle/>
        <a:p>
          <a:endParaRPr lang="en-US"/>
        </a:p>
      </dgm:t>
    </dgm:pt>
    <dgm:pt modelId="{165C98B0-A443-46D6-858D-A6D116DFA2F5}">
      <dgm:prSet phldrT="[Text]"/>
      <dgm:spPr/>
      <dgm:t>
        <a:bodyPr/>
        <a:lstStyle/>
        <a:p>
          <a:r>
            <a:rPr lang="en-US" dirty="0" err="1" smtClean="0"/>
            <a:t>Psikiater</a:t>
          </a:r>
          <a:endParaRPr lang="en-US" dirty="0"/>
        </a:p>
      </dgm:t>
    </dgm:pt>
    <dgm:pt modelId="{446B7756-4F4E-4613-8678-C69922F4DEDB}" type="parTrans" cxnId="{8A9DE6E7-FCC1-4553-888C-B7C4F2552D6B}">
      <dgm:prSet/>
      <dgm:spPr/>
      <dgm:t>
        <a:bodyPr/>
        <a:lstStyle/>
        <a:p>
          <a:endParaRPr lang="en-US"/>
        </a:p>
      </dgm:t>
    </dgm:pt>
    <dgm:pt modelId="{06603F53-ECF9-41E5-B8E8-E4E3E380388F}" type="sibTrans" cxnId="{8A9DE6E7-FCC1-4553-888C-B7C4F2552D6B}">
      <dgm:prSet/>
      <dgm:spPr/>
      <dgm:t>
        <a:bodyPr/>
        <a:lstStyle/>
        <a:p>
          <a:endParaRPr lang="en-US"/>
        </a:p>
      </dgm:t>
    </dgm:pt>
    <dgm:pt modelId="{B7EDAFEE-E46C-4FAB-8FED-9BD823B9EC08}">
      <dgm:prSet phldrT="[Text]"/>
      <dgm:spPr/>
      <dgm:t>
        <a:bodyPr/>
        <a:lstStyle/>
        <a:p>
          <a:r>
            <a:rPr lang="en-US" dirty="0" err="1" smtClean="0"/>
            <a:t>Dokter</a:t>
          </a:r>
          <a:r>
            <a:rPr lang="en-US" dirty="0" smtClean="0"/>
            <a:t> junior</a:t>
          </a:r>
          <a:endParaRPr lang="en-US" dirty="0"/>
        </a:p>
      </dgm:t>
    </dgm:pt>
    <dgm:pt modelId="{233A5AD2-E9FA-4C3B-9612-EC8800D8A539}" type="parTrans" cxnId="{17CF8EBB-3F53-4C1A-8046-7589AB97DFA9}">
      <dgm:prSet/>
      <dgm:spPr/>
      <dgm:t>
        <a:bodyPr/>
        <a:lstStyle/>
        <a:p>
          <a:endParaRPr lang="en-US"/>
        </a:p>
      </dgm:t>
    </dgm:pt>
    <dgm:pt modelId="{570DAD4D-0764-41E9-83B8-BA2A60D0F3F8}" type="sibTrans" cxnId="{17CF8EBB-3F53-4C1A-8046-7589AB97DFA9}">
      <dgm:prSet/>
      <dgm:spPr/>
      <dgm:t>
        <a:bodyPr/>
        <a:lstStyle/>
        <a:p>
          <a:endParaRPr lang="en-US"/>
        </a:p>
      </dgm:t>
    </dgm:pt>
    <dgm:pt modelId="{C538B4E3-A778-40EC-B185-F7B615E7CE0F}">
      <dgm:prSet phldrT="[Text]"/>
      <dgm:spPr/>
      <dgm:t>
        <a:bodyPr/>
        <a:lstStyle/>
        <a:p>
          <a:r>
            <a:rPr lang="en-US" dirty="0" err="1" smtClean="0"/>
            <a:t>Perawat</a:t>
          </a:r>
          <a:endParaRPr lang="en-US" dirty="0"/>
        </a:p>
      </dgm:t>
    </dgm:pt>
    <dgm:pt modelId="{85BF88E4-D113-430C-B5A6-747FCA742862}" type="parTrans" cxnId="{BE966546-3469-4465-A2AB-067BEF7A36FB}">
      <dgm:prSet/>
      <dgm:spPr/>
      <dgm:t>
        <a:bodyPr/>
        <a:lstStyle/>
        <a:p>
          <a:endParaRPr lang="en-US"/>
        </a:p>
      </dgm:t>
    </dgm:pt>
    <dgm:pt modelId="{ECB60B25-1498-46F0-9811-6D22040A9B10}" type="sibTrans" cxnId="{BE966546-3469-4465-A2AB-067BEF7A36FB}">
      <dgm:prSet/>
      <dgm:spPr/>
      <dgm:t>
        <a:bodyPr/>
        <a:lstStyle/>
        <a:p>
          <a:endParaRPr lang="en-US"/>
        </a:p>
      </dgm:t>
    </dgm:pt>
    <dgm:pt modelId="{0BFF3F9D-C623-43BF-886E-FD110864183C}">
      <dgm:prSet phldrT="[Text]"/>
      <dgm:spPr/>
      <dgm:t>
        <a:bodyPr/>
        <a:lstStyle/>
        <a:p>
          <a:r>
            <a:rPr lang="en-US" dirty="0" err="1" smtClean="0"/>
            <a:t>Psikolog</a:t>
          </a:r>
          <a:endParaRPr lang="en-US" dirty="0"/>
        </a:p>
      </dgm:t>
    </dgm:pt>
    <dgm:pt modelId="{A91DB3F7-72CB-4FC5-8A01-EADE1F76E0EC}" type="parTrans" cxnId="{0F9771A1-21C7-44CF-846C-B1C5D0B87340}">
      <dgm:prSet/>
      <dgm:spPr/>
      <dgm:t>
        <a:bodyPr/>
        <a:lstStyle/>
        <a:p>
          <a:endParaRPr lang="en-US"/>
        </a:p>
      </dgm:t>
    </dgm:pt>
    <dgm:pt modelId="{174B5F02-E2CC-4DB0-A00F-D381A9218618}" type="sibTrans" cxnId="{0F9771A1-21C7-44CF-846C-B1C5D0B87340}">
      <dgm:prSet/>
      <dgm:spPr/>
      <dgm:t>
        <a:bodyPr/>
        <a:lstStyle/>
        <a:p>
          <a:endParaRPr lang="en-US"/>
        </a:p>
      </dgm:t>
    </dgm:pt>
    <dgm:pt modelId="{3CF4549A-DB23-44E6-9B47-5FDF16C6FD7E}">
      <dgm:prSet phldrT="[Text]"/>
      <dgm:spPr/>
      <dgm:t>
        <a:bodyPr/>
        <a:lstStyle/>
        <a:p>
          <a:r>
            <a:rPr lang="en-US" dirty="0" err="1" smtClean="0"/>
            <a:t>Apoteker</a:t>
          </a:r>
          <a:endParaRPr lang="en-US" dirty="0"/>
        </a:p>
      </dgm:t>
    </dgm:pt>
    <dgm:pt modelId="{AE96D218-C43D-44C9-856D-E548308A5CE1}" type="parTrans" cxnId="{A411718F-019B-4E63-96BD-FEE7027721DD}">
      <dgm:prSet/>
      <dgm:spPr/>
      <dgm:t>
        <a:bodyPr/>
        <a:lstStyle/>
        <a:p>
          <a:endParaRPr lang="en-US"/>
        </a:p>
      </dgm:t>
    </dgm:pt>
    <dgm:pt modelId="{6FE4D5FB-1CBD-47E1-9259-3209E05D1F99}" type="sibTrans" cxnId="{A411718F-019B-4E63-96BD-FEE7027721DD}">
      <dgm:prSet/>
      <dgm:spPr/>
      <dgm:t>
        <a:bodyPr/>
        <a:lstStyle/>
        <a:p>
          <a:endParaRPr lang="en-US"/>
        </a:p>
      </dgm:t>
    </dgm:pt>
    <dgm:pt modelId="{01C45B85-82B8-421D-BAD4-2AF2BD50DDF5}">
      <dgm:prSet phldrT="[Text]"/>
      <dgm:spPr/>
      <dgm:t>
        <a:bodyPr/>
        <a:lstStyle/>
        <a:p>
          <a:r>
            <a:rPr lang="en-US" dirty="0" err="1" smtClean="0"/>
            <a:t>Terapis</a:t>
          </a:r>
          <a:r>
            <a:rPr lang="en-US" dirty="0" smtClean="0"/>
            <a:t> </a:t>
          </a:r>
          <a:r>
            <a:rPr lang="en-US" dirty="0" err="1" smtClean="0"/>
            <a:t>okupasional</a:t>
          </a:r>
          <a:endParaRPr lang="en-US" dirty="0"/>
        </a:p>
      </dgm:t>
    </dgm:pt>
    <dgm:pt modelId="{61F13369-9476-4EC6-9A97-6A2F3439D977}" type="parTrans" cxnId="{A1A27021-9BC6-466A-BE34-B44B85963728}">
      <dgm:prSet/>
      <dgm:spPr/>
      <dgm:t>
        <a:bodyPr/>
        <a:lstStyle/>
        <a:p>
          <a:endParaRPr lang="en-US"/>
        </a:p>
      </dgm:t>
    </dgm:pt>
    <dgm:pt modelId="{09FDCDC5-EA54-480F-89BA-990997BBDB8D}" type="sibTrans" cxnId="{A1A27021-9BC6-466A-BE34-B44B85963728}">
      <dgm:prSet/>
      <dgm:spPr/>
      <dgm:t>
        <a:bodyPr/>
        <a:lstStyle/>
        <a:p>
          <a:endParaRPr lang="en-US"/>
        </a:p>
      </dgm:t>
    </dgm:pt>
    <dgm:pt modelId="{FBBDEC28-A05D-47AF-972E-063EAE382085}">
      <dgm:prSet phldrT="[Text]"/>
      <dgm:spPr/>
      <dgm:t>
        <a:bodyPr/>
        <a:lstStyle/>
        <a:p>
          <a:r>
            <a:rPr lang="en-US" smtClean="0"/>
            <a:t>Pekerja </a:t>
          </a:r>
          <a:r>
            <a:rPr lang="en-US" dirty="0" err="1" smtClean="0"/>
            <a:t>sosial</a:t>
          </a:r>
          <a:endParaRPr lang="en-US" dirty="0"/>
        </a:p>
      </dgm:t>
    </dgm:pt>
    <dgm:pt modelId="{A0F0A885-9EF4-4022-BA68-4E7CB67EA1C9}" type="parTrans" cxnId="{29220341-B62B-4C91-B58D-9F466F7794E4}">
      <dgm:prSet/>
      <dgm:spPr/>
      <dgm:t>
        <a:bodyPr/>
        <a:lstStyle/>
        <a:p>
          <a:endParaRPr lang="en-US"/>
        </a:p>
      </dgm:t>
    </dgm:pt>
    <dgm:pt modelId="{63F81A65-3854-49FC-89A5-6CA44CFDAA21}" type="sibTrans" cxnId="{29220341-B62B-4C91-B58D-9F466F7794E4}">
      <dgm:prSet/>
      <dgm:spPr/>
      <dgm:t>
        <a:bodyPr/>
        <a:lstStyle/>
        <a:p>
          <a:endParaRPr lang="en-US"/>
        </a:p>
      </dgm:t>
    </dgm:pt>
    <dgm:pt modelId="{BF943C46-FC6A-428B-878E-FC73A19E5EA8}" type="pres">
      <dgm:prSet presAssocID="{D8BCEAA4-B277-4269-B6FC-ED3B3BD47A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10989-F82F-4B14-9EE5-9D3FD19540C0}" type="pres">
      <dgm:prSet presAssocID="{58B627DA-23C4-4C90-80A9-3F52AC714999}" presName="composite" presStyleCnt="0"/>
      <dgm:spPr/>
    </dgm:pt>
    <dgm:pt modelId="{A97FB0F7-16E4-43DD-9957-6428AA98740F}" type="pres">
      <dgm:prSet presAssocID="{58B627DA-23C4-4C90-80A9-3F52AC71499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68561-5732-4F5D-94C3-69695941B04C}" type="pres">
      <dgm:prSet presAssocID="{58B627DA-23C4-4C90-80A9-3F52AC71499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26980-E7CE-472A-BAEB-7779DA2AA727}" type="pres">
      <dgm:prSet presAssocID="{A8EE0C40-1774-46E2-BF1C-29FA4A4E6F6D}" presName="space" presStyleCnt="0"/>
      <dgm:spPr/>
    </dgm:pt>
    <dgm:pt modelId="{8463046F-D88C-435A-A83E-F040ECD0C059}" type="pres">
      <dgm:prSet presAssocID="{7D86DED5-CC45-47C9-B121-C0CE5AC16720}" presName="composite" presStyleCnt="0"/>
      <dgm:spPr/>
    </dgm:pt>
    <dgm:pt modelId="{3CB7BA6E-8A21-40F5-BB90-305622F58AA5}" type="pres">
      <dgm:prSet presAssocID="{7D86DED5-CC45-47C9-B121-C0CE5AC167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9C54F-9436-4BE8-B648-66F9D0263BE2}" type="pres">
      <dgm:prSet presAssocID="{7D86DED5-CC45-47C9-B121-C0CE5AC167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C3322-D82F-46B2-B348-058D1B4F16B0}" type="presOf" srcId="{7D86DED5-CC45-47C9-B121-C0CE5AC16720}" destId="{3CB7BA6E-8A21-40F5-BB90-305622F58AA5}" srcOrd="0" destOrd="0" presId="urn:microsoft.com/office/officeart/2005/8/layout/hList1"/>
    <dgm:cxn modelId="{476392AF-8AF2-4670-9074-76BB13D90C17}" type="presOf" srcId="{165C98B0-A443-46D6-858D-A6D116DFA2F5}" destId="{AC09C54F-9436-4BE8-B648-66F9D0263BE2}" srcOrd="0" destOrd="1" presId="urn:microsoft.com/office/officeart/2005/8/layout/hList1"/>
    <dgm:cxn modelId="{76EB94DF-A13D-426F-9E56-FE0A9618F0DC}" type="presOf" srcId="{0BFF3F9D-C623-43BF-886E-FD110864183C}" destId="{AC09C54F-9436-4BE8-B648-66F9D0263BE2}" srcOrd="0" destOrd="4" presId="urn:microsoft.com/office/officeart/2005/8/layout/hList1"/>
    <dgm:cxn modelId="{A411718F-019B-4E63-96BD-FEE7027721DD}" srcId="{7D86DED5-CC45-47C9-B121-C0CE5AC16720}" destId="{3CF4549A-DB23-44E6-9B47-5FDF16C6FD7E}" srcOrd="5" destOrd="0" parTransId="{AE96D218-C43D-44C9-856D-E548308A5CE1}" sibTransId="{6FE4D5FB-1CBD-47E1-9259-3209E05D1F99}"/>
    <dgm:cxn modelId="{00B31ACA-484F-472E-BBD2-FCBE22B39393}" type="presOf" srcId="{DA8FE3F8-C46A-4D0B-9FDB-44B66F48BE17}" destId="{A5268561-5732-4F5D-94C3-69695941B04C}" srcOrd="0" destOrd="1" presId="urn:microsoft.com/office/officeart/2005/8/layout/hList1"/>
    <dgm:cxn modelId="{17CF8EBB-3F53-4C1A-8046-7589AB97DFA9}" srcId="{7D86DED5-CC45-47C9-B121-C0CE5AC16720}" destId="{B7EDAFEE-E46C-4FAB-8FED-9BD823B9EC08}" srcOrd="2" destOrd="0" parTransId="{233A5AD2-E9FA-4C3B-9612-EC8800D8A539}" sibTransId="{570DAD4D-0764-41E9-83B8-BA2A60D0F3F8}"/>
    <dgm:cxn modelId="{99DE1A4C-8ED4-4122-9D82-5011E1C8488C}" type="presOf" srcId="{0D487573-BBC4-4F1E-9B1F-B102997CC707}" destId="{A5268561-5732-4F5D-94C3-69695941B04C}" srcOrd="0" destOrd="2" presId="urn:microsoft.com/office/officeart/2005/8/layout/hList1"/>
    <dgm:cxn modelId="{6086FB09-3F4D-4F8B-87CC-D8AC6F86C04F}" srcId="{58B627DA-23C4-4C90-80A9-3F52AC714999}" destId="{DA8FE3F8-C46A-4D0B-9FDB-44B66F48BE17}" srcOrd="1" destOrd="0" parTransId="{0CF7CD55-0C19-46B8-9A83-FC6766441811}" sibTransId="{6275D77F-EE9A-4ED8-8892-F465D618BEF2}"/>
    <dgm:cxn modelId="{8F2C4800-936B-4E3B-8239-7511522F7361}" type="presOf" srcId="{3CF4549A-DB23-44E6-9B47-5FDF16C6FD7E}" destId="{AC09C54F-9436-4BE8-B648-66F9D0263BE2}" srcOrd="0" destOrd="5" presId="urn:microsoft.com/office/officeart/2005/8/layout/hList1"/>
    <dgm:cxn modelId="{0F9771A1-21C7-44CF-846C-B1C5D0B87340}" srcId="{7D86DED5-CC45-47C9-B121-C0CE5AC16720}" destId="{0BFF3F9D-C623-43BF-886E-FD110864183C}" srcOrd="4" destOrd="0" parTransId="{A91DB3F7-72CB-4FC5-8A01-EADE1F76E0EC}" sibTransId="{174B5F02-E2CC-4DB0-A00F-D381A9218618}"/>
    <dgm:cxn modelId="{F1F5C1A7-8672-4F8E-AD87-E6E0885E0262}" type="presOf" srcId="{C538B4E3-A778-40EC-B185-F7B615E7CE0F}" destId="{AC09C54F-9436-4BE8-B648-66F9D0263BE2}" srcOrd="0" destOrd="3" presId="urn:microsoft.com/office/officeart/2005/8/layout/hList1"/>
    <dgm:cxn modelId="{FFA09B26-62E8-4A14-B2F2-D8B0E7B0A60E}" srcId="{58B627DA-23C4-4C90-80A9-3F52AC714999}" destId="{13E2327B-A304-4D58-9C45-B26788265D16}" srcOrd="5" destOrd="0" parTransId="{087FB375-48E4-4132-9563-D6DF88664DB5}" sibTransId="{D9614A5E-2E66-4295-80A8-C57555B8860E}"/>
    <dgm:cxn modelId="{00608425-F935-48D6-92E0-09DC9F20EC23}" type="presOf" srcId="{FBBDEC28-A05D-47AF-972E-063EAE382085}" destId="{AC09C54F-9436-4BE8-B648-66F9D0263BE2}" srcOrd="0" destOrd="7" presId="urn:microsoft.com/office/officeart/2005/8/layout/hList1"/>
    <dgm:cxn modelId="{3C982606-410B-453B-8DD6-DFC6F37B1A4F}" type="presOf" srcId="{13E2327B-A304-4D58-9C45-B26788265D16}" destId="{A5268561-5732-4F5D-94C3-69695941B04C}" srcOrd="0" destOrd="5" presId="urn:microsoft.com/office/officeart/2005/8/layout/hList1"/>
    <dgm:cxn modelId="{83746377-34C4-4DC6-8F31-9055E236A045}" type="presOf" srcId="{01C45B85-82B8-421D-BAD4-2AF2BD50DDF5}" destId="{AC09C54F-9436-4BE8-B648-66F9D0263BE2}" srcOrd="0" destOrd="6" presId="urn:microsoft.com/office/officeart/2005/8/layout/hList1"/>
    <dgm:cxn modelId="{814105F3-262B-46DB-9A20-EAF11533DE69}" type="presOf" srcId="{EB13531D-F113-4D32-BEDF-44062D59A7F3}" destId="{A5268561-5732-4F5D-94C3-69695941B04C}" srcOrd="0" destOrd="4" presId="urn:microsoft.com/office/officeart/2005/8/layout/hList1"/>
    <dgm:cxn modelId="{6CFE05BB-F7F5-4566-93D2-22B752C2BA2D}" srcId="{58B627DA-23C4-4C90-80A9-3F52AC714999}" destId="{A9C66F2E-3447-4D99-B8C1-2ECD47A92E6E}" srcOrd="0" destOrd="0" parTransId="{AD0AE33F-030E-4BEA-A86D-770CA8E73F76}" sibTransId="{C26DC3F0-3155-45CD-9EFA-C8318D316C40}"/>
    <dgm:cxn modelId="{4EC8DE90-5449-49EA-B0F5-0862285AE23B}" srcId="{7D86DED5-CC45-47C9-B121-C0CE5AC16720}" destId="{D1C0B018-7E3D-4B25-8662-96541BB2B048}" srcOrd="0" destOrd="0" parTransId="{A582B4FF-D621-4E25-ADCB-49816EFA25A9}" sibTransId="{E4283C9F-1241-4337-ACFB-E5A175EDD27F}"/>
    <dgm:cxn modelId="{1D25D182-CB22-486A-B474-F0D2C6985C5F}" srcId="{58B627DA-23C4-4C90-80A9-3F52AC714999}" destId="{EB13531D-F113-4D32-BEDF-44062D59A7F3}" srcOrd="4" destOrd="0" parTransId="{190D01F0-9B12-41DD-B7BA-8FDEAC7EEE16}" sibTransId="{8C3CA7A1-3389-43BD-95A6-8794DA9CDB82}"/>
    <dgm:cxn modelId="{29220341-B62B-4C91-B58D-9F466F7794E4}" srcId="{7D86DED5-CC45-47C9-B121-C0CE5AC16720}" destId="{FBBDEC28-A05D-47AF-972E-063EAE382085}" srcOrd="7" destOrd="0" parTransId="{A0F0A885-9EF4-4022-BA68-4E7CB67EA1C9}" sibTransId="{63F81A65-3854-49FC-89A5-6CA44CFDAA21}"/>
    <dgm:cxn modelId="{A1A27021-9BC6-466A-BE34-B44B85963728}" srcId="{7D86DED5-CC45-47C9-B121-C0CE5AC16720}" destId="{01C45B85-82B8-421D-BAD4-2AF2BD50DDF5}" srcOrd="6" destOrd="0" parTransId="{61F13369-9476-4EC6-9A97-6A2F3439D977}" sibTransId="{09FDCDC5-EA54-480F-89BA-990997BBDB8D}"/>
    <dgm:cxn modelId="{12DF103F-8F8E-4EC6-AAA2-AA46E8DA67F8}" srcId="{58B627DA-23C4-4C90-80A9-3F52AC714999}" destId="{0D487573-BBC4-4F1E-9B1F-B102997CC707}" srcOrd="2" destOrd="0" parTransId="{11D152BD-59B3-4B41-8A97-808F41C354F1}" sibTransId="{871D4399-A526-47EC-B99F-01D3052BB11E}"/>
    <dgm:cxn modelId="{BE966546-3469-4465-A2AB-067BEF7A36FB}" srcId="{7D86DED5-CC45-47C9-B121-C0CE5AC16720}" destId="{C538B4E3-A778-40EC-B185-F7B615E7CE0F}" srcOrd="3" destOrd="0" parTransId="{85BF88E4-D113-430C-B5A6-747FCA742862}" sibTransId="{ECB60B25-1498-46F0-9811-6D22040A9B10}"/>
    <dgm:cxn modelId="{462324E7-F52F-4E71-8E9D-23B538906431}" srcId="{58B627DA-23C4-4C90-80A9-3F52AC714999}" destId="{C0F6B8E0-D0F9-4448-BB74-E010CC48F782}" srcOrd="3" destOrd="0" parTransId="{5C07A4EF-DCC7-40EE-BD59-038C59591E28}" sibTransId="{C39AC920-3846-4571-9413-903EE4227A65}"/>
    <dgm:cxn modelId="{A8421A44-AF8D-4511-9191-080962816684}" type="presOf" srcId="{A9C66F2E-3447-4D99-B8C1-2ECD47A92E6E}" destId="{A5268561-5732-4F5D-94C3-69695941B04C}" srcOrd="0" destOrd="0" presId="urn:microsoft.com/office/officeart/2005/8/layout/hList1"/>
    <dgm:cxn modelId="{15300832-9D67-4E59-8EA3-2E65BCBAE7B3}" type="presOf" srcId="{B7EDAFEE-E46C-4FAB-8FED-9BD823B9EC08}" destId="{AC09C54F-9436-4BE8-B648-66F9D0263BE2}" srcOrd="0" destOrd="2" presId="urn:microsoft.com/office/officeart/2005/8/layout/hList1"/>
    <dgm:cxn modelId="{C24BF3D1-23C3-4CE2-B1C3-3AEF7DDD2F95}" type="presOf" srcId="{C0F6B8E0-D0F9-4448-BB74-E010CC48F782}" destId="{A5268561-5732-4F5D-94C3-69695941B04C}" srcOrd="0" destOrd="3" presId="urn:microsoft.com/office/officeart/2005/8/layout/hList1"/>
    <dgm:cxn modelId="{6375E5E9-FAE5-40F5-A99C-A21A1402A143}" type="presOf" srcId="{58B627DA-23C4-4C90-80A9-3F52AC714999}" destId="{A97FB0F7-16E4-43DD-9957-6428AA98740F}" srcOrd="0" destOrd="0" presId="urn:microsoft.com/office/officeart/2005/8/layout/hList1"/>
    <dgm:cxn modelId="{E31D0507-914B-4344-9168-4C54FBCA7C18}" type="presOf" srcId="{D1C0B018-7E3D-4B25-8662-96541BB2B048}" destId="{AC09C54F-9436-4BE8-B648-66F9D0263BE2}" srcOrd="0" destOrd="0" presId="urn:microsoft.com/office/officeart/2005/8/layout/hList1"/>
    <dgm:cxn modelId="{AD1A9B27-BF33-42A1-9727-9A92C0DB5AE7}" type="presOf" srcId="{D8BCEAA4-B277-4269-B6FC-ED3B3BD47A5B}" destId="{BF943C46-FC6A-428B-878E-FC73A19E5EA8}" srcOrd="0" destOrd="0" presId="urn:microsoft.com/office/officeart/2005/8/layout/hList1"/>
    <dgm:cxn modelId="{8A9DE6E7-FCC1-4553-888C-B7C4F2552D6B}" srcId="{7D86DED5-CC45-47C9-B121-C0CE5AC16720}" destId="{165C98B0-A443-46D6-858D-A6D116DFA2F5}" srcOrd="1" destOrd="0" parTransId="{446B7756-4F4E-4613-8678-C69922F4DEDB}" sibTransId="{06603F53-ECF9-41E5-B8E8-E4E3E380388F}"/>
    <dgm:cxn modelId="{3157B2AB-4D20-4D41-973C-50E928D5EEC7}" srcId="{D8BCEAA4-B277-4269-B6FC-ED3B3BD47A5B}" destId="{58B627DA-23C4-4C90-80A9-3F52AC714999}" srcOrd="0" destOrd="0" parTransId="{1066C019-1C45-4775-A75C-A45D7864A67F}" sibTransId="{A8EE0C40-1774-46E2-BF1C-29FA4A4E6F6D}"/>
    <dgm:cxn modelId="{CE860E26-977D-4FA4-BB24-8304218B8179}" srcId="{D8BCEAA4-B277-4269-B6FC-ED3B3BD47A5B}" destId="{7D86DED5-CC45-47C9-B121-C0CE5AC16720}" srcOrd="1" destOrd="0" parTransId="{C09B752B-83B9-40EF-81DC-134BEA195F35}" sibTransId="{33897E2E-C91D-4001-9D0D-74CAD0CF9424}"/>
    <dgm:cxn modelId="{8ED7C691-7F96-43E6-A699-01F975F5EBF2}" type="presParOf" srcId="{BF943C46-FC6A-428B-878E-FC73A19E5EA8}" destId="{AAF10989-F82F-4B14-9EE5-9D3FD19540C0}" srcOrd="0" destOrd="0" presId="urn:microsoft.com/office/officeart/2005/8/layout/hList1"/>
    <dgm:cxn modelId="{0FC1F1B9-DFEE-4704-B33E-0332ED96CD21}" type="presParOf" srcId="{AAF10989-F82F-4B14-9EE5-9D3FD19540C0}" destId="{A97FB0F7-16E4-43DD-9957-6428AA98740F}" srcOrd="0" destOrd="0" presId="urn:microsoft.com/office/officeart/2005/8/layout/hList1"/>
    <dgm:cxn modelId="{372EBBFF-F113-4995-9715-38234B82B72F}" type="presParOf" srcId="{AAF10989-F82F-4B14-9EE5-9D3FD19540C0}" destId="{A5268561-5732-4F5D-94C3-69695941B04C}" srcOrd="1" destOrd="0" presId="urn:microsoft.com/office/officeart/2005/8/layout/hList1"/>
    <dgm:cxn modelId="{66D7FA21-44C7-4F66-AFFD-B83AE9022D50}" type="presParOf" srcId="{BF943C46-FC6A-428B-878E-FC73A19E5EA8}" destId="{FB826980-E7CE-472A-BAEB-7779DA2AA727}" srcOrd="1" destOrd="0" presId="urn:microsoft.com/office/officeart/2005/8/layout/hList1"/>
    <dgm:cxn modelId="{9963BB52-3A28-4E47-9B24-793DAC3351FA}" type="presParOf" srcId="{BF943C46-FC6A-428B-878E-FC73A19E5EA8}" destId="{8463046F-D88C-435A-A83E-F040ECD0C059}" srcOrd="2" destOrd="0" presId="urn:microsoft.com/office/officeart/2005/8/layout/hList1"/>
    <dgm:cxn modelId="{CA3A3962-1AC3-4D45-B66F-AB63542A19C2}" type="presParOf" srcId="{8463046F-D88C-435A-A83E-F040ECD0C059}" destId="{3CB7BA6E-8A21-40F5-BB90-305622F58AA5}" srcOrd="0" destOrd="0" presId="urn:microsoft.com/office/officeart/2005/8/layout/hList1"/>
    <dgm:cxn modelId="{749FDB6C-933D-4131-8CFE-9135EF8E7436}" type="presParOf" srcId="{8463046F-D88C-435A-A83E-F040ECD0C059}" destId="{AC09C54F-9436-4BE8-B648-66F9D0263B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9485A84-FBA9-4B79-8E80-1645CDBCEF8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4B0CC6-6133-4719-9E38-EC598099FC5D}">
      <dgm:prSet phldrT="[Text]" custT="1"/>
      <dgm:spPr/>
      <dgm:t>
        <a:bodyPr/>
        <a:lstStyle/>
        <a:p>
          <a:r>
            <a:rPr lang="en-US" sz="1800" dirty="0" err="1" smtClean="0"/>
            <a:t>Memegang</a:t>
          </a:r>
          <a:r>
            <a:rPr lang="en-US" sz="1800" dirty="0" smtClean="0"/>
            <a:t> </a:t>
          </a:r>
          <a:r>
            <a:rPr lang="en-US" sz="1800" dirty="0" err="1" smtClean="0"/>
            <a:t>peran</a:t>
          </a:r>
          <a:r>
            <a:rPr lang="en-US" sz="1800" dirty="0" smtClean="0"/>
            <a:t> </a:t>
          </a:r>
          <a:r>
            <a:rPr lang="en-US" sz="1800" dirty="0" err="1" smtClean="0"/>
            <a:t>sebagai</a:t>
          </a:r>
          <a:r>
            <a:rPr lang="en-US" sz="1800" dirty="0" smtClean="0"/>
            <a:t> </a:t>
          </a:r>
          <a:r>
            <a:rPr lang="en-US" sz="1800" dirty="0" err="1" smtClean="0"/>
            <a:t>pemimpin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tim</a:t>
          </a:r>
          <a:r>
            <a:rPr lang="en-US" sz="1800" dirty="0" smtClean="0"/>
            <a:t> </a:t>
          </a:r>
          <a:r>
            <a:rPr lang="en-US" sz="1800" dirty="0" err="1" smtClean="0"/>
            <a:t>multidisipliner</a:t>
          </a:r>
          <a:endParaRPr lang="en-US" sz="1800" dirty="0"/>
        </a:p>
      </dgm:t>
    </dgm:pt>
    <dgm:pt modelId="{26FF4979-5137-4492-A0CC-D46D1808F956}" type="parTrans" cxnId="{A9385147-1FFE-4C57-AC80-F36D617BF3C4}">
      <dgm:prSet/>
      <dgm:spPr/>
      <dgm:t>
        <a:bodyPr/>
        <a:lstStyle/>
        <a:p>
          <a:endParaRPr lang="en-US" sz="1800"/>
        </a:p>
      </dgm:t>
    </dgm:pt>
    <dgm:pt modelId="{D611DDA4-0F3B-4C51-BEBC-808077FFEE57}" type="sibTrans" cxnId="{A9385147-1FFE-4C57-AC80-F36D617BF3C4}">
      <dgm:prSet/>
      <dgm:spPr/>
      <dgm:t>
        <a:bodyPr/>
        <a:lstStyle/>
        <a:p>
          <a:endParaRPr lang="en-US" sz="1800"/>
        </a:p>
      </dgm:t>
    </dgm:pt>
    <dgm:pt modelId="{1B6F0531-84B8-4866-A7EA-EFFBA2669FD5}">
      <dgm:prSet phldrT="[Text]" phldr="1"/>
      <dgm:spPr/>
      <dgm:t>
        <a:bodyPr/>
        <a:lstStyle/>
        <a:p>
          <a:endParaRPr lang="en-US" sz="1800"/>
        </a:p>
      </dgm:t>
    </dgm:pt>
    <dgm:pt modelId="{A97B768F-EEF3-43C2-8CF4-FD0D81634C67}" type="parTrans" cxnId="{1C39FBBC-01E1-4659-8AAF-617E2A3C6DEC}">
      <dgm:prSet/>
      <dgm:spPr/>
      <dgm:t>
        <a:bodyPr/>
        <a:lstStyle/>
        <a:p>
          <a:endParaRPr lang="en-US" sz="1800"/>
        </a:p>
      </dgm:t>
    </dgm:pt>
    <dgm:pt modelId="{17578480-CE73-40CE-876E-F71E6D4A1D3E}" type="sibTrans" cxnId="{1C39FBBC-01E1-4659-8AAF-617E2A3C6DEC}">
      <dgm:prSet/>
      <dgm:spPr/>
      <dgm:t>
        <a:bodyPr/>
        <a:lstStyle/>
        <a:p>
          <a:endParaRPr lang="en-US" sz="1800"/>
        </a:p>
      </dgm:t>
    </dgm:pt>
    <dgm:pt modelId="{375DC66C-7CD8-48A5-9BFF-4C1BCC5A28F4}">
      <dgm:prSet phldrT="[Text]" phldr="1"/>
      <dgm:spPr/>
      <dgm:t>
        <a:bodyPr/>
        <a:lstStyle/>
        <a:p>
          <a:endParaRPr lang="en-US" sz="1800"/>
        </a:p>
      </dgm:t>
    </dgm:pt>
    <dgm:pt modelId="{A8F780A0-AD1A-4ACF-8B53-DA0137ECDF46}" type="parTrans" cxnId="{5B318158-2EC8-4104-8790-8404225C579E}">
      <dgm:prSet/>
      <dgm:spPr/>
      <dgm:t>
        <a:bodyPr/>
        <a:lstStyle/>
        <a:p>
          <a:endParaRPr lang="en-US" sz="1800"/>
        </a:p>
      </dgm:t>
    </dgm:pt>
    <dgm:pt modelId="{36F7CC73-0720-41F5-9F3A-DC4889B17C2F}" type="sibTrans" cxnId="{5B318158-2EC8-4104-8790-8404225C579E}">
      <dgm:prSet/>
      <dgm:spPr/>
      <dgm:t>
        <a:bodyPr/>
        <a:lstStyle/>
        <a:p>
          <a:endParaRPr lang="en-US" sz="1800"/>
        </a:p>
      </dgm:t>
    </dgm:pt>
    <dgm:pt modelId="{8C452558-F252-4030-93E5-D47695E967B6}">
      <dgm:prSet phldrT="[Text]" custT="1"/>
      <dgm:spPr/>
      <dgm:t>
        <a:bodyPr/>
        <a:lstStyle/>
        <a:p>
          <a:r>
            <a:rPr lang="en-US" sz="1800" dirty="0" err="1" smtClean="0"/>
            <a:t>Supervisi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memberikan</a:t>
          </a:r>
          <a:r>
            <a:rPr lang="en-US" sz="1800" dirty="0" smtClean="0"/>
            <a:t> saran </a:t>
          </a:r>
          <a:r>
            <a:rPr lang="en-US" sz="1800" dirty="0" err="1" smtClean="0"/>
            <a:t>kepada</a:t>
          </a:r>
          <a:r>
            <a:rPr lang="en-US" sz="1800" dirty="0" smtClean="0"/>
            <a:t> </a:t>
          </a:r>
          <a:r>
            <a:rPr lang="en-US" sz="1800" dirty="0" err="1" smtClean="0"/>
            <a:t>staf</a:t>
          </a:r>
          <a:r>
            <a:rPr lang="en-US" sz="1800" dirty="0" smtClean="0"/>
            <a:t> </a:t>
          </a:r>
          <a:r>
            <a:rPr lang="en-US" sz="1800" dirty="0" err="1" smtClean="0"/>
            <a:t>medis</a:t>
          </a:r>
          <a:r>
            <a:rPr lang="en-US" sz="1800" dirty="0" smtClean="0"/>
            <a:t> lain</a:t>
          </a:r>
          <a:endParaRPr lang="en-US" sz="1800" dirty="0"/>
        </a:p>
      </dgm:t>
    </dgm:pt>
    <dgm:pt modelId="{4C0D6217-5B9E-4D9D-B420-EEE08194448C}" type="parTrans" cxnId="{544AA1B5-799B-4FE9-91F7-408349E0E021}">
      <dgm:prSet/>
      <dgm:spPr/>
      <dgm:t>
        <a:bodyPr/>
        <a:lstStyle/>
        <a:p>
          <a:endParaRPr lang="en-US" sz="1800"/>
        </a:p>
      </dgm:t>
    </dgm:pt>
    <dgm:pt modelId="{DFA1F8AF-4CCE-4980-97E3-19B77AF4B0EF}" type="sibTrans" cxnId="{544AA1B5-799B-4FE9-91F7-408349E0E021}">
      <dgm:prSet/>
      <dgm:spPr/>
      <dgm:t>
        <a:bodyPr/>
        <a:lstStyle/>
        <a:p>
          <a:endParaRPr lang="en-US" sz="1800"/>
        </a:p>
      </dgm:t>
    </dgm:pt>
    <dgm:pt modelId="{19F72F85-66EF-4440-968F-1AF2BE0DC95E}">
      <dgm:prSet phldrT="[Text]" custT="1"/>
      <dgm:spPr/>
      <dgm:t>
        <a:bodyPr/>
        <a:lstStyle/>
        <a:p>
          <a:r>
            <a:rPr lang="en-US" sz="1800" dirty="0" err="1" smtClean="0"/>
            <a:t>Memimpin</a:t>
          </a:r>
          <a:r>
            <a:rPr lang="en-US" sz="1800" dirty="0" smtClean="0"/>
            <a:t> </a:t>
          </a:r>
          <a:r>
            <a:rPr lang="en-US" sz="1800" dirty="0" err="1" smtClean="0"/>
            <a:t>laporan</a:t>
          </a:r>
          <a:r>
            <a:rPr lang="en-US" sz="1800" dirty="0" smtClean="0"/>
            <a:t> </a:t>
          </a:r>
          <a:r>
            <a:rPr lang="en-US" sz="1800" dirty="0" err="1" smtClean="0"/>
            <a:t>rutin</a:t>
          </a:r>
          <a:r>
            <a:rPr lang="en-US" sz="1800" dirty="0" smtClean="0"/>
            <a:t> </a:t>
          </a:r>
          <a:r>
            <a:rPr lang="en-US" sz="1800" dirty="0" err="1" smtClean="0"/>
            <a:t>tim</a:t>
          </a:r>
          <a:endParaRPr lang="en-US" sz="1800" dirty="0"/>
        </a:p>
      </dgm:t>
    </dgm:pt>
    <dgm:pt modelId="{7ACDAC53-D68A-45B3-B368-7F84D1763A61}" type="parTrans" cxnId="{803D5266-AFC3-432C-A1B2-0A87B8829860}">
      <dgm:prSet/>
      <dgm:spPr/>
      <dgm:t>
        <a:bodyPr/>
        <a:lstStyle/>
        <a:p>
          <a:endParaRPr lang="en-US" sz="1800"/>
        </a:p>
      </dgm:t>
    </dgm:pt>
    <dgm:pt modelId="{F6C5E03C-C311-4098-90AC-6FCA2E449100}" type="sibTrans" cxnId="{803D5266-AFC3-432C-A1B2-0A87B8829860}">
      <dgm:prSet/>
      <dgm:spPr/>
      <dgm:t>
        <a:bodyPr/>
        <a:lstStyle/>
        <a:p>
          <a:endParaRPr lang="en-US" sz="1800"/>
        </a:p>
      </dgm:t>
    </dgm:pt>
    <dgm:pt modelId="{D20AC97E-C8E5-47E0-973E-E7F93AEE94DD}">
      <dgm:prSet phldrT="[Text]" custT="1"/>
      <dgm:spPr/>
      <dgm:t>
        <a:bodyPr/>
        <a:lstStyle/>
        <a:p>
          <a:r>
            <a:rPr lang="en-US" sz="1800" dirty="0" err="1" smtClean="0"/>
            <a:t>Memegang</a:t>
          </a:r>
          <a:r>
            <a:rPr lang="en-US" sz="1800" dirty="0" smtClean="0"/>
            <a:t> </a:t>
          </a:r>
          <a:r>
            <a:rPr lang="en-US" sz="1800" dirty="0" err="1" smtClean="0"/>
            <a:t>peranan</a:t>
          </a:r>
          <a:r>
            <a:rPr lang="en-US" sz="1800" dirty="0" smtClean="0"/>
            <a:t> </a:t>
          </a:r>
          <a:r>
            <a:rPr lang="en-US" sz="1800" dirty="0" err="1" smtClean="0"/>
            <a:t>aktif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mengkoordinasi</a:t>
          </a:r>
          <a:r>
            <a:rPr lang="en-US" sz="1800" dirty="0" smtClean="0"/>
            <a:t>, </a:t>
          </a:r>
          <a:r>
            <a:rPr lang="en-US" sz="1800" dirty="0" err="1" smtClean="0"/>
            <a:t>merencanakan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mengimplementasikan</a:t>
          </a:r>
          <a:r>
            <a:rPr lang="en-US" sz="1800" dirty="0" smtClean="0"/>
            <a:t> </a:t>
          </a:r>
          <a:r>
            <a:rPr lang="en-US" sz="1800" dirty="0" err="1" smtClean="0"/>
            <a:t>rancangan</a:t>
          </a:r>
          <a:r>
            <a:rPr lang="en-US" sz="1800" dirty="0" smtClean="0"/>
            <a:t> </a:t>
          </a:r>
          <a:r>
            <a:rPr lang="en-US" sz="1800" dirty="0" err="1" smtClean="0"/>
            <a:t>perawatan</a:t>
          </a:r>
          <a:endParaRPr lang="en-US" sz="1800" dirty="0"/>
        </a:p>
      </dgm:t>
    </dgm:pt>
    <dgm:pt modelId="{10F92A0E-F5F4-413C-9620-36E9D71975C1}" type="parTrans" cxnId="{61EE0907-EDFC-4292-B845-9F845EDADF6B}">
      <dgm:prSet/>
      <dgm:spPr/>
      <dgm:t>
        <a:bodyPr/>
        <a:lstStyle/>
        <a:p>
          <a:endParaRPr lang="en-US" sz="1800"/>
        </a:p>
      </dgm:t>
    </dgm:pt>
    <dgm:pt modelId="{D1374995-17AA-44C0-9815-CF6AF3C75C19}" type="sibTrans" cxnId="{61EE0907-EDFC-4292-B845-9F845EDADF6B}">
      <dgm:prSet/>
      <dgm:spPr/>
      <dgm:t>
        <a:bodyPr/>
        <a:lstStyle/>
        <a:p>
          <a:endParaRPr lang="en-US" sz="1800"/>
        </a:p>
      </dgm:t>
    </dgm:pt>
    <dgm:pt modelId="{BBBB8016-FC08-4674-BC42-CCCB9430BB7F}">
      <dgm:prSet phldrT="[Text]" custT="1"/>
      <dgm:spPr/>
      <dgm:t>
        <a:bodyPr/>
        <a:lstStyle/>
        <a:p>
          <a:r>
            <a:rPr lang="en-US" sz="1800" dirty="0" err="1" smtClean="0"/>
            <a:t>Supervisi</a:t>
          </a:r>
          <a:r>
            <a:rPr lang="en-US" sz="1800" dirty="0" smtClean="0"/>
            <a:t> </a:t>
          </a:r>
          <a:r>
            <a:rPr lang="en-US" sz="1800" dirty="0" err="1" smtClean="0"/>
            <a:t>dokter</a:t>
          </a:r>
          <a:r>
            <a:rPr lang="en-US" sz="1800" dirty="0" smtClean="0"/>
            <a:t> junior (</a:t>
          </a:r>
          <a:r>
            <a:rPr lang="en-US" sz="1800" dirty="0" err="1" smtClean="0"/>
            <a:t>residen</a:t>
          </a:r>
          <a:r>
            <a:rPr lang="en-US" sz="1800" dirty="0" smtClean="0"/>
            <a:t>)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Melakukan</a:t>
          </a:r>
          <a:r>
            <a:rPr lang="en-US" sz="1800" dirty="0" smtClean="0"/>
            <a:t> audit </a:t>
          </a:r>
          <a:r>
            <a:rPr lang="en-US" sz="1800" dirty="0" err="1" smtClean="0"/>
            <a:t>klinis</a:t>
          </a:r>
          <a:endParaRPr lang="en-US" sz="1800" dirty="0"/>
        </a:p>
      </dgm:t>
    </dgm:pt>
    <dgm:pt modelId="{22A60424-2C49-4BF9-86F1-202763BB98A6}" type="parTrans" cxnId="{67C1A874-DA8B-4F6D-8B0B-1E74B44C0466}">
      <dgm:prSet/>
      <dgm:spPr/>
      <dgm:t>
        <a:bodyPr/>
        <a:lstStyle/>
        <a:p>
          <a:endParaRPr lang="en-US" sz="1800"/>
        </a:p>
      </dgm:t>
    </dgm:pt>
    <dgm:pt modelId="{3BA6D485-A0C1-47CE-A995-AD279840CA56}" type="sibTrans" cxnId="{67C1A874-DA8B-4F6D-8B0B-1E74B44C0466}">
      <dgm:prSet/>
      <dgm:spPr/>
      <dgm:t>
        <a:bodyPr/>
        <a:lstStyle/>
        <a:p>
          <a:endParaRPr lang="en-US" sz="1800"/>
        </a:p>
      </dgm:t>
    </dgm:pt>
    <dgm:pt modelId="{7D413852-21A1-4D5C-A0C2-9247078940F0}">
      <dgm:prSet phldrT="[Text]" custT="1"/>
      <dgm:spPr/>
      <dgm:t>
        <a:bodyPr/>
        <a:lstStyle/>
        <a:p>
          <a:r>
            <a:rPr lang="en-US" sz="1800" dirty="0" err="1" smtClean="0"/>
            <a:t>Mengambil</a:t>
          </a:r>
          <a:r>
            <a:rPr lang="en-US" sz="1800" dirty="0" smtClean="0"/>
            <a:t> </a:t>
          </a:r>
          <a:r>
            <a:rPr lang="en-US" sz="1800" dirty="0" err="1" smtClean="0"/>
            <a:t>peranan</a:t>
          </a:r>
          <a:r>
            <a:rPr lang="en-US" sz="1800" dirty="0" smtClean="0"/>
            <a:t> </a:t>
          </a:r>
          <a:r>
            <a:rPr lang="en-US" sz="1800" dirty="0" err="1" smtClean="0"/>
            <a:t>aktif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mengembangkan</a:t>
          </a:r>
          <a:r>
            <a:rPr lang="en-US" sz="1800" dirty="0" smtClean="0"/>
            <a:t> </a:t>
          </a:r>
          <a:r>
            <a:rPr lang="en-US" sz="1800" dirty="0" err="1" smtClean="0"/>
            <a:t>pelayanan</a:t>
          </a:r>
          <a:endParaRPr lang="en-US" sz="1800" dirty="0"/>
        </a:p>
      </dgm:t>
    </dgm:pt>
    <dgm:pt modelId="{354EB951-1747-45FA-948B-FD9DBB33D5D2}" type="parTrans" cxnId="{B4FCA34B-830F-4C48-90ED-F751DB425D5F}">
      <dgm:prSet/>
      <dgm:spPr/>
      <dgm:t>
        <a:bodyPr/>
        <a:lstStyle/>
        <a:p>
          <a:endParaRPr lang="en-US" sz="1800"/>
        </a:p>
      </dgm:t>
    </dgm:pt>
    <dgm:pt modelId="{0086EA5B-7FB0-4C91-AFD5-DEA98F9B618E}" type="sibTrans" cxnId="{B4FCA34B-830F-4C48-90ED-F751DB425D5F}">
      <dgm:prSet/>
      <dgm:spPr/>
      <dgm:t>
        <a:bodyPr/>
        <a:lstStyle/>
        <a:p>
          <a:endParaRPr lang="en-US" sz="1800"/>
        </a:p>
      </dgm:t>
    </dgm:pt>
    <dgm:pt modelId="{FFFF1313-72DA-4D08-9093-07213238F0E7}">
      <dgm:prSet phldrT="[Text]" custT="1"/>
      <dgm:spPr/>
      <dgm:t>
        <a:bodyPr/>
        <a:lstStyle/>
        <a:p>
          <a:r>
            <a:rPr lang="en-US" sz="1800" dirty="0" err="1" smtClean="0"/>
            <a:t>Melakukan</a:t>
          </a:r>
          <a:r>
            <a:rPr lang="en-US" sz="1800" dirty="0" smtClean="0"/>
            <a:t> </a:t>
          </a:r>
          <a:r>
            <a:rPr lang="en-US" sz="1800" i="1" dirty="0" smtClean="0"/>
            <a:t>liaison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kolega</a:t>
          </a:r>
          <a:r>
            <a:rPr lang="en-US" sz="1800" dirty="0" smtClean="0"/>
            <a:t> </a:t>
          </a:r>
          <a:r>
            <a:rPr lang="en-US" sz="1800" dirty="0" err="1" smtClean="0"/>
            <a:t>medis</a:t>
          </a:r>
          <a:r>
            <a:rPr lang="en-US" sz="1800" dirty="0" smtClean="0"/>
            <a:t> lain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menyediakan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</a:t>
          </a:r>
          <a:r>
            <a:rPr lang="en-US" sz="1800" dirty="0" err="1" smtClean="0"/>
            <a:t>tentang</a:t>
          </a:r>
          <a:r>
            <a:rPr lang="en-US" sz="1800" dirty="0" smtClean="0"/>
            <a:t> </a:t>
          </a:r>
          <a:r>
            <a:rPr lang="en-US" sz="1800" dirty="0" err="1" smtClean="0"/>
            <a:t>kondisi</a:t>
          </a:r>
          <a:r>
            <a:rPr lang="en-US" sz="1800" dirty="0" smtClean="0"/>
            <a:t> </a:t>
          </a:r>
          <a:r>
            <a:rPr lang="en-US" sz="1800" dirty="0" err="1" smtClean="0"/>
            <a:t>pasien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perawatan</a:t>
          </a:r>
          <a:r>
            <a:rPr lang="en-US" sz="1800" dirty="0" smtClean="0"/>
            <a:t> </a:t>
          </a:r>
          <a:r>
            <a:rPr lang="en-US" sz="1800" dirty="0" err="1" smtClean="0"/>
            <a:t>intensif</a:t>
          </a:r>
          <a:r>
            <a:rPr lang="en-US" sz="1800" dirty="0" smtClean="0"/>
            <a:t> </a:t>
          </a:r>
          <a:r>
            <a:rPr lang="en-US" sz="1800" dirty="0" err="1" smtClean="0"/>
            <a:t>psikiatrik</a:t>
          </a:r>
          <a:endParaRPr lang="en-US" sz="1800" dirty="0"/>
        </a:p>
      </dgm:t>
    </dgm:pt>
    <dgm:pt modelId="{AC2BE27A-ABBC-4B44-BF99-1D6BE4B38B56}" type="parTrans" cxnId="{BCC8A95C-8DEE-4836-8E12-C64FE6587E19}">
      <dgm:prSet/>
      <dgm:spPr/>
      <dgm:t>
        <a:bodyPr/>
        <a:lstStyle/>
        <a:p>
          <a:endParaRPr lang="en-US" sz="1800"/>
        </a:p>
      </dgm:t>
    </dgm:pt>
    <dgm:pt modelId="{34F875E1-0A00-4E26-962E-A67DA7B18B17}" type="sibTrans" cxnId="{BCC8A95C-8DEE-4836-8E12-C64FE6587E19}">
      <dgm:prSet/>
      <dgm:spPr/>
      <dgm:t>
        <a:bodyPr/>
        <a:lstStyle/>
        <a:p>
          <a:endParaRPr lang="en-US" sz="1800"/>
        </a:p>
      </dgm:t>
    </dgm:pt>
    <dgm:pt modelId="{3B65C2D3-2F88-42FF-8ADE-CBEAC2C137BA}" type="pres">
      <dgm:prSet presAssocID="{09485A84-FBA9-4B79-8E80-1645CDBCEF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E6F7C4C-551D-4B00-BBBD-F8B2C97CE062}" type="pres">
      <dgm:prSet presAssocID="{09485A84-FBA9-4B79-8E80-1645CDBCEF85}" presName="Name1" presStyleCnt="0"/>
      <dgm:spPr/>
    </dgm:pt>
    <dgm:pt modelId="{CC10ED71-34E5-4C9E-A067-9F0C77F06038}" type="pres">
      <dgm:prSet presAssocID="{09485A84-FBA9-4B79-8E80-1645CDBCEF85}" presName="cycle" presStyleCnt="0"/>
      <dgm:spPr/>
    </dgm:pt>
    <dgm:pt modelId="{12817AEF-453B-4D75-85FE-774933D19733}" type="pres">
      <dgm:prSet presAssocID="{09485A84-FBA9-4B79-8E80-1645CDBCEF85}" presName="srcNode" presStyleLbl="node1" presStyleIdx="0" presStyleCnt="7"/>
      <dgm:spPr/>
    </dgm:pt>
    <dgm:pt modelId="{F5C1E431-0AEC-4F07-B839-8A049A74C6FF}" type="pres">
      <dgm:prSet presAssocID="{09485A84-FBA9-4B79-8E80-1645CDBCEF85}" presName="conn" presStyleLbl="parChTrans1D2" presStyleIdx="0" presStyleCnt="1"/>
      <dgm:spPr/>
      <dgm:t>
        <a:bodyPr/>
        <a:lstStyle/>
        <a:p>
          <a:endParaRPr lang="en-US"/>
        </a:p>
      </dgm:t>
    </dgm:pt>
    <dgm:pt modelId="{C3832827-0FFB-4D8E-9195-FEF58DC841BD}" type="pres">
      <dgm:prSet presAssocID="{09485A84-FBA9-4B79-8E80-1645CDBCEF85}" presName="extraNode" presStyleLbl="node1" presStyleIdx="0" presStyleCnt="7"/>
      <dgm:spPr/>
    </dgm:pt>
    <dgm:pt modelId="{DD1F6848-61A6-4543-B0BB-8E9768FDC560}" type="pres">
      <dgm:prSet presAssocID="{09485A84-FBA9-4B79-8E80-1645CDBCEF85}" presName="dstNode" presStyleLbl="node1" presStyleIdx="0" presStyleCnt="7"/>
      <dgm:spPr/>
    </dgm:pt>
    <dgm:pt modelId="{4A3DB3BA-C454-4C34-BA4E-8394902DF8BB}" type="pres">
      <dgm:prSet presAssocID="{9D4B0CC6-6133-4719-9E38-EC598099FC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B17E3-4AB3-41FA-AE62-4C4390840EFC}" type="pres">
      <dgm:prSet presAssocID="{9D4B0CC6-6133-4719-9E38-EC598099FC5D}" presName="accent_1" presStyleCnt="0"/>
      <dgm:spPr/>
    </dgm:pt>
    <dgm:pt modelId="{E89C2F9C-4EF5-4A72-B395-64B147CB5D4F}" type="pres">
      <dgm:prSet presAssocID="{9D4B0CC6-6133-4719-9E38-EC598099FC5D}" presName="accentRepeatNode" presStyleLbl="solidFgAcc1" presStyleIdx="0" presStyleCnt="7"/>
      <dgm:spPr/>
    </dgm:pt>
    <dgm:pt modelId="{EFA8AC3F-9B4C-41CE-BFB7-2442E19CDA64}" type="pres">
      <dgm:prSet presAssocID="{8C452558-F252-4030-93E5-D47695E967B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867FC-35E5-48A7-A61E-D565B11E5E21}" type="pres">
      <dgm:prSet presAssocID="{8C452558-F252-4030-93E5-D47695E967B6}" presName="accent_2" presStyleCnt="0"/>
      <dgm:spPr/>
    </dgm:pt>
    <dgm:pt modelId="{795AB464-02E8-4B50-951F-08776329A44A}" type="pres">
      <dgm:prSet presAssocID="{8C452558-F252-4030-93E5-D47695E967B6}" presName="accentRepeatNode" presStyleLbl="solidFgAcc1" presStyleIdx="1" presStyleCnt="7"/>
      <dgm:spPr/>
    </dgm:pt>
    <dgm:pt modelId="{A974199A-DAB6-4922-A4C9-3B1C80492E2C}" type="pres">
      <dgm:prSet presAssocID="{19F72F85-66EF-4440-968F-1AF2BE0DC95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BB48E-156D-4976-B33F-EBBC15E32409}" type="pres">
      <dgm:prSet presAssocID="{19F72F85-66EF-4440-968F-1AF2BE0DC95E}" presName="accent_3" presStyleCnt="0"/>
      <dgm:spPr/>
    </dgm:pt>
    <dgm:pt modelId="{9D8CB8EE-1C39-4EBF-B380-16A4E3B09700}" type="pres">
      <dgm:prSet presAssocID="{19F72F85-66EF-4440-968F-1AF2BE0DC95E}" presName="accentRepeatNode" presStyleLbl="solidFgAcc1" presStyleIdx="2" presStyleCnt="7"/>
      <dgm:spPr/>
    </dgm:pt>
    <dgm:pt modelId="{4CF4439B-1E64-4CF2-B26E-D96C6B72C384}" type="pres">
      <dgm:prSet presAssocID="{D20AC97E-C8E5-47E0-973E-E7F93AEE94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3458-06EC-40DB-9F2D-5ED442F90D33}" type="pres">
      <dgm:prSet presAssocID="{D20AC97E-C8E5-47E0-973E-E7F93AEE94DD}" presName="accent_4" presStyleCnt="0"/>
      <dgm:spPr/>
    </dgm:pt>
    <dgm:pt modelId="{C2BCB0F1-4B44-4CA3-82E4-1DE83E16E496}" type="pres">
      <dgm:prSet presAssocID="{D20AC97E-C8E5-47E0-973E-E7F93AEE94DD}" presName="accentRepeatNode" presStyleLbl="solidFgAcc1" presStyleIdx="3" presStyleCnt="7"/>
      <dgm:spPr/>
    </dgm:pt>
    <dgm:pt modelId="{36CF3682-5D30-437A-80D1-91F8BCBDD178}" type="pres">
      <dgm:prSet presAssocID="{BBBB8016-FC08-4674-BC42-CCCB9430BB7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7AD1C-8874-4587-A6AA-6C49C12543A1}" type="pres">
      <dgm:prSet presAssocID="{BBBB8016-FC08-4674-BC42-CCCB9430BB7F}" presName="accent_5" presStyleCnt="0"/>
      <dgm:spPr/>
    </dgm:pt>
    <dgm:pt modelId="{B36A2E6C-107D-4ADE-8278-81B9C7BDD64E}" type="pres">
      <dgm:prSet presAssocID="{BBBB8016-FC08-4674-BC42-CCCB9430BB7F}" presName="accentRepeatNode" presStyleLbl="solidFgAcc1" presStyleIdx="4" presStyleCnt="7"/>
      <dgm:spPr/>
    </dgm:pt>
    <dgm:pt modelId="{95568D63-4AE2-4519-8E78-10999808F5D4}" type="pres">
      <dgm:prSet presAssocID="{7D413852-21A1-4D5C-A0C2-9247078940F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100E5-4CC4-4810-8401-DD8AE310C502}" type="pres">
      <dgm:prSet presAssocID="{7D413852-21A1-4D5C-A0C2-9247078940F0}" presName="accent_6" presStyleCnt="0"/>
      <dgm:spPr/>
    </dgm:pt>
    <dgm:pt modelId="{714D52D7-C382-405D-8FED-EEA8630E4404}" type="pres">
      <dgm:prSet presAssocID="{7D413852-21A1-4D5C-A0C2-9247078940F0}" presName="accentRepeatNode" presStyleLbl="solidFgAcc1" presStyleIdx="5" presStyleCnt="7"/>
      <dgm:spPr/>
    </dgm:pt>
    <dgm:pt modelId="{0D377417-9B50-4033-866C-D0010761D4C4}" type="pres">
      <dgm:prSet presAssocID="{FFFF1313-72DA-4D08-9093-07213238F0E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D0B07-B0EA-4BC7-B803-38A37C9B4675}" type="pres">
      <dgm:prSet presAssocID="{FFFF1313-72DA-4D08-9093-07213238F0E7}" presName="accent_7" presStyleCnt="0"/>
      <dgm:spPr/>
    </dgm:pt>
    <dgm:pt modelId="{6EC18D83-1010-4590-9C3A-41C540DBA1C9}" type="pres">
      <dgm:prSet presAssocID="{FFFF1313-72DA-4D08-9093-07213238F0E7}" presName="accentRepeatNode" presStyleLbl="solidFgAcc1" presStyleIdx="6" presStyleCnt="7"/>
      <dgm:spPr/>
    </dgm:pt>
  </dgm:ptLst>
  <dgm:cxnLst>
    <dgm:cxn modelId="{E981DC4F-3C03-43CD-BF5A-3D56EA6AA58B}" type="presOf" srcId="{D20AC97E-C8E5-47E0-973E-E7F93AEE94DD}" destId="{4CF4439B-1E64-4CF2-B26E-D96C6B72C384}" srcOrd="0" destOrd="0" presId="urn:microsoft.com/office/officeart/2008/layout/VerticalCurvedList"/>
    <dgm:cxn modelId="{A56E3CEF-B565-4D7B-932A-36E8B5D42598}" type="presOf" srcId="{09485A84-FBA9-4B79-8E80-1645CDBCEF85}" destId="{3B65C2D3-2F88-42FF-8ADE-CBEAC2C137BA}" srcOrd="0" destOrd="0" presId="urn:microsoft.com/office/officeart/2008/layout/VerticalCurvedList"/>
    <dgm:cxn modelId="{803D5266-AFC3-432C-A1B2-0A87B8829860}" srcId="{09485A84-FBA9-4B79-8E80-1645CDBCEF85}" destId="{19F72F85-66EF-4440-968F-1AF2BE0DC95E}" srcOrd="2" destOrd="0" parTransId="{7ACDAC53-D68A-45B3-B368-7F84D1763A61}" sibTransId="{F6C5E03C-C311-4098-90AC-6FCA2E449100}"/>
    <dgm:cxn modelId="{DB9888B8-6199-4AEE-8090-98525F8EA840}" type="presOf" srcId="{FFFF1313-72DA-4D08-9093-07213238F0E7}" destId="{0D377417-9B50-4033-866C-D0010761D4C4}" srcOrd="0" destOrd="0" presId="urn:microsoft.com/office/officeart/2008/layout/VerticalCurvedList"/>
    <dgm:cxn modelId="{1B0EA69B-6206-4BC4-98DA-C3BB11344D9A}" type="presOf" srcId="{19F72F85-66EF-4440-968F-1AF2BE0DC95E}" destId="{A974199A-DAB6-4922-A4C9-3B1C80492E2C}" srcOrd="0" destOrd="0" presId="urn:microsoft.com/office/officeart/2008/layout/VerticalCurvedList"/>
    <dgm:cxn modelId="{BA0D0D04-A087-4DB7-9ED9-1A14A7A7108B}" type="presOf" srcId="{D611DDA4-0F3B-4C51-BEBC-808077FFEE57}" destId="{F5C1E431-0AEC-4F07-B839-8A049A74C6FF}" srcOrd="0" destOrd="0" presId="urn:microsoft.com/office/officeart/2008/layout/VerticalCurvedList"/>
    <dgm:cxn modelId="{B4FCA34B-830F-4C48-90ED-F751DB425D5F}" srcId="{09485A84-FBA9-4B79-8E80-1645CDBCEF85}" destId="{7D413852-21A1-4D5C-A0C2-9247078940F0}" srcOrd="5" destOrd="0" parTransId="{354EB951-1747-45FA-948B-FD9DBB33D5D2}" sibTransId="{0086EA5B-7FB0-4C91-AFD5-DEA98F9B618E}"/>
    <dgm:cxn modelId="{A9385147-1FFE-4C57-AC80-F36D617BF3C4}" srcId="{09485A84-FBA9-4B79-8E80-1645CDBCEF85}" destId="{9D4B0CC6-6133-4719-9E38-EC598099FC5D}" srcOrd="0" destOrd="0" parTransId="{26FF4979-5137-4492-A0CC-D46D1808F956}" sibTransId="{D611DDA4-0F3B-4C51-BEBC-808077FFEE57}"/>
    <dgm:cxn modelId="{3AE67647-5A48-4A5A-AB19-383640CA2808}" type="presOf" srcId="{7D413852-21A1-4D5C-A0C2-9247078940F0}" destId="{95568D63-4AE2-4519-8E78-10999808F5D4}" srcOrd="0" destOrd="0" presId="urn:microsoft.com/office/officeart/2008/layout/VerticalCurvedList"/>
    <dgm:cxn modelId="{FEB50F63-94C5-464E-9859-D59276FCA6DC}" type="presOf" srcId="{BBBB8016-FC08-4674-BC42-CCCB9430BB7F}" destId="{36CF3682-5D30-437A-80D1-91F8BCBDD178}" srcOrd="0" destOrd="0" presId="urn:microsoft.com/office/officeart/2008/layout/VerticalCurvedList"/>
    <dgm:cxn modelId="{BCC8A95C-8DEE-4836-8E12-C64FE6587E19}" srcId="{09485A84-FBA9-4B79-8E80-1645CDBCEF85}" destId="{FFFF1313-72DA-4D08-9093-07213238F0E7}" srcOrd="6" destOrd="0" parTransId="{AC2BE27A-ABBC-4B44-BF99-1D6BE4B38B56}" sibTransId="{34F875E1-0A00-4E26-962E-A67DA7B18B17}"/>
    <dgm:cxn modelId="{67C1A874-DA8B-4F6D-8B0B-1E74B44C0466}" srcId="{09485A84-FBA9-4B79-8E80-1645CDBCEF85}" destId="{BBBB8016-FC08-4674-BC42-CCCB9430BB7F}" srcOrd="4" destOrd="0" parTransId="{22A60424-2C49-4BF9-86F1-202763BB98A6}" sibTransId="{3BA6D485-A0C1-47CE-A995-AD279840CA56}"/>
    <dgm:cxn modelId="{5B318158-2EC8-4104-8790-8404225C579E}" srcId="{09485A84-FBA9-4B79-8E80-1645CDBCEF85}" destId="{375DC66C-7CD8-48A5-9BFF-4C1BCC5A28F4}" srcOrd="8" destOrd="0" parTransId="{A8F780A0-AD1A-4ACF-8B53-DA0137ECDF46}" sibTransId="{36F7CC73-0720-41F5-9F3A-DC4889B17C2F}"/>
    <dgm:cxn modelId="{544AA1B5-799B-4FE9-91F7-408349E0E021}" srcId="{09485A84-FBA9-4B79-8E80-1645CDBCEF85}" destId="{8C452558-F252-4030-93E5-D47695E967B6}" srcOrd="1" destOrd="0" parTransId="{4C0D6217-5B9E-4D9D-B420-EEE08194448C}" sibTransId="{DFA1F8AF-4CCE-4980-97E3-19B77AF4B0EF}"/>
    <dgm:cxn modelId="{61EE0907-EDFC-4292-B845-9F845EDADF6B}" srcId="{09485A84-FBA9-4B79-8E80-1645CDBCEF85}" destId="{D20AC97E-C8E5-47E0-973E-E7F93AEE94DD}" srcOrd="3" destOrd="0" parTransId="{10F92A0E-F5F4-413C-9620-36E9D71975C1}" sibTransId="{D1374995-17AA-44C0-9815-CF6AF3C75C19}"/>
    <dgm:cxn modelId="{A7FDCA1F-5646-46EA-907B-8476EAEEB567}" type="presOf" srcId="{9D4B0CC6-6133-4719-9E38-EC598099FC5D}" destId="{4A3DB3BA-C454-4C34-BA4E-8394902DF8BB}" srcOrd="0" destOrd="0" presId="urn:microsoft.com/office/officeart/2008/layout/VerticalCurvedList"/>
    <dgm:cxn modelId="{1C39FBBC-01E1-4659-8AAF-617E2A3C6DEC}" srcId="{09485A84-FBA9-4B79-8E80-1645CDBCEF85}" destId="{1B6F0531-84B8-4866-A7EA-EFFBA2669FD5}" srcOrd="7" destOrd="0" parTransId="{A97B768F-EEF3-43C2-8CF4-FD0D81634C67}" sibTransId="{17578480-CE73-40CE-876E-F71E6D4A1D3E}"/>
    <dgm:cxn modelId="{9BF48A22-8B49-4C17-A487-35E1ECFC84D4}" type="presOf" srcId="{8C452558-F252-4030-93E5-D47695E967B6}" destId="{EFA8AC3F-9B4C-41CE-BFB7-2442E19CDA64}" srcOrd="0" destOrd="0" presId="urn:microsoft.com/office/officeart/2008/layout/VerticalCurvedList"/>
    <dgm:cxn modelId="{F1960D95-96B2-429B-8162-FD4A2F346397}" type="presParOf" srcId="{3B65C2D3-2F88-42FF-8ADE-CBEAC2C137BA}" destId="{3E6F7C4C-551D-4B00-BBBD-F8B2C97CE062}" srcOrd="0" destOrd="0" presId="urn:microsoft.com/office/officeart/2008/layout/VerticalCurvedList"/>
    <dgm:cxn modelId="{21E49D62-797E-4DAE-8E39-AA9DBFD4C8B5}" type="presParOf" srcId="{3E6F7C4C-551D-4B00-BBBD-F8B2C97CE062}" destId="{CC10ED71-34E5-4C9E-A067-9F0C77F06038}" srcOrd="0" destOrd="0" presId="urn:microsoft.com/office/officeart/2008/layout/VerticalCurvedList"/>
    <dgm:cxn modelId="{E09DC103-882D-4D69-A1F2-EF9D3CE50187}" type="presParOf" srcId="{CC10ED71-34E5-4C9E-A067-9F0C77F06038}" destId="{12817AEF-453B-4D75-85FE-774933D19733}" srcOrd="0" destOrd="0" presId="urn:microsoft.com/office/officeart/2008/layout/VerticalCurvedList"/>
    <dgm:cxn modelId="{0DE4B0AA-F88F-4E1B-8B44-3C0503A2587F}" type="presParOf" srcId="{CC10ED71-34E5-4C9E-A067-9F0C77F06038}" destId="{F5C1E431-0AEC-4F07-B839-8A049A74C6FF}" srcOrd="1" destOrd="0" presId="urn:microsoft.com/office/officeart/2008/layout/VerticalCurvedList"/>
    <dgm:cxn modelId="{8C0129AB-BE69-45F5-90F4-7F6659745C7D}" type="presParOf" srcId="{CC10ED71-34E5-4C9E-A067-9F0C77F06038}" destId="{C3832827-0FFB-4D8E-9195-FEF58DC841BD}" srcOrd="2" destOrd="0" presId="urn:microsoft.com/office/officeart/2008/layout/VerticalCurvedList"/>
    <dgm:cxn modelId="{C5D8F8F3-796A-4460-A46B-806217FF4931}" type="presParOf" srcId="{CC10ED71-34E5-4C9E-A067-9F0C77F06038}" destId="{DD1F6848-61A6-4543-B0BB-8E9768FDC560}" srcOrd="3" destOrd="0" presId="urn:microsoft.com/office/officeart/2008/layout/VerticalCurvedList"/>
    <dgm:cxn modelId="{3CC994DF-362C-433B-8874-2D43AF4363F0}" type="presParOf" srcId="{3E6F7C4C-551D-4B00-BBBD-F8B2C97CE062}" destId="{4A3DB3BA-C454-4C34-BA4E-8394902DF8BB}" srcOrd="1" destOrd="0" presId="urn:microsoft.com/office/officeart/2008/layout/VerticalCurvedList"/>
    <dgm:cxn modelId="{3E86840F-CC90-42F7-A4E2-264DFCD6B958}" type="presParOf" srcId="{3E6F7C4C-551D-4B00-BBBD-F8B2C97CE062}" destId="{B98B17E3-4AB3-41FA-AE62-4C4390840EFC}" srcOrd="2" destOrd="0" presId="urn:microsoft.com/office/officeart/2008/layout/VerticalCurvedList"/>
    <dgm:cxn modelId="{6D67B188-9815-49AE-9ECF-2E80A4BEB3BE}" type="presParOf" srcId="{B98B17E3-4AB3-41FA-AE62-4C4390840EFC}" destId="{E89C2F9C-4EF5-4A72-B395-64B147CB5D4F}" srcOrd="0" destOrd="0" presId="urn:microsoft.com/office/officeart/2008/layout/VerticalCurvedList"/>
    <dgm:cxn modelId="{F22ECFE1-E579-4517-8E19-E05955C8A971}" type="presParOf" srcId="{3E6F7C4C-551D-4B00-BBBD-F8B2C97CE062}" destId="{EFA8AC3F-9B4C-41CE-BFB7-2442E19CDA64}" srcOrd="3" destOrd="0" presId="urn:microsoft.com/office/officeart/2008/layout/VerticalCurvedList"/>
    <dgm:cxn modelId="{F6305A9C-B5AC-4C20-B8A2-9DB084BBD044}" type="presParOf" srcId="{3E6F7C4C-551D-4B00-BBBD-F8B2C97CE062}" destId="{BAD867FC-35E5-48A7-A61E-D565B11E5E21}" srcOrd="4" destOrd="0" presId="urn:microsoft.com/office/officeart/2008/layout/VerticalCurvedList"/>
    <dgm:cxn modelId="{11702B08-8A18-42A9-95C9-0408BF0864E1}" type="presParOf" srcId="{BAD867FC-35E5-48A7-A61E-D565B11E5E21}" destId="{795AB464-02E8-4B50-951F-08776329A44A}" srcOrd="0" destOrd="0" presId="urn:microsoft.com/office/officeart/2008/layout/VerticalCurvedList"/>
    <dgm:cxn modelId="{015B5EFB-1E32-4E15-B065-0FB84D58F33C}" type="presParOf" srcId="{3E6F7C4C-551D-4B00-BBBD-F8B2C97CE062}" destId="{A974199A-DAB6-4922-A4C9-3B1C80492E2C}" srcOrd="5" destOrd="0" presId="urn:microsoft.com/office/officeart/2008/layout/VerticalCurvedList"/>
    <dgm:cxn modelId="{1E012D8F-F62E-48B5-970B-B1407E9FD975}" type="presParOf" srcId="{3E6F7C4C-551D-4B00-BBBD-F8B2C97CE062}" destId="{FCABB48E-156D-4976-B33F-EBBC15E32409}" srcOrd="6" destOrd="0" presId="urn:microsoft.com/office/officeart/2008/layout/VerticalCurvedList"/>
    <dgm:cxn modelId="{0E2DF665-C9D4-460A-A658-A8807E6C885D}" type="presParOf" srcId="{FCABB48E-156D-4976-B33F-EBBC15E32409}" destId="{9D8CB8EE-1C39-4EBF-B380-16A4E3B09700}" srcOrd="0" destOrd="0" presId="urn:microsoft.com/office/officeart/2008/layout/VerticalCurvedList"/>
    <dgm:cxn modelId="{64EAC56E-9189-491C-AA4A-E44DEABAA857}" type="presParOf" srcId="{3E6F7C4C-551D-4B00-BBBD-F8B2C97CE062}" destId="{4CF4439B-1E64-4CF2-B26E-D96C6B72C384}" srcOrd="7" destOrd="0" presId="urn:microsoft.com/office/officeart/2008/layout/VerticalCurvedList"/>
    <dgm:cxn modelId="{CF0B0BCE-B570-441F-BD25-6BF74F1DC4C4}" type="presParOf" srcId="{3E6F7C4C-551D-4B00-BBBD-F8B2C97CE062}" destId="{58A93458-06EC-40DB-9F2D-5ED442F90D33}" srcOrd="8" destOrd="0" presId="urn:microsoft.com/office/officeart/2008/layout/VerticalCurvedList"/>
    <dgm:cxn modelId="{26A4517E-ECD6-4D94-B2F2-CBB3D645270C}" type="presParOf" srcId="{58A93458-06EC-40DB-9F2D-5ED442F90D33}" destId="{C2BCB0F1-4B44-4CA3-82E4-1DE83E16E496}" srcOrd="0" destOrd="0" presId="urn:microsoft.com/office/officeart/2008/layout/VerticalCurvedList"/>
    <dgm:cxn modelId="{D9DA3BAD-73BC-4F6F-B66F-42EC851F5B11}" type="presParOf" srcId="{3E6F7C4C-551D-4B00-BBBD-F8B2C97CE062}" destId="{36CF3682-5D30-437A-80D1-91F8BCBDD178}" srcOrd="9" destOrd="0" presId="urn:microsoft.com/office/officeart/2008/layout/VerticalCurvedList"/>
    <dgm:cxn modelId="{1436DCCC-A0B0-4549-8EA9-6A251D39FFA7}" type="presParOf" srcId="{3E6F7C4C-551D-4B00-BBBD-F8B2C97CE062}" destId="{5267AD1C-8874-4587-A6AA-6C49C12543A1}" srcOrd="10" destOrd="0" presId="urn:microsoft.com/office/officeart/2008/layout/VerticalCurvedList"/>
    <dgm:cxn modelId="{F37DAC76-8E99-47E1-9A51-C26C05507DA4}" type="presParOf" srcId="{5267AD1C-8874-4587-A6AA-6C49C12543A1}" destId="{B36A2E6C-107D-4ADE-8278-81B9C7BDD64E}" srcOrd="0" destOrd="0" presId="urn:microsoft.com/office/officeart/2008/layout/VerticalCurvedList"/>
    <dgm:cxn modelId="{A450E3D9-63F6-4F5A-8A5C-3284A2B3FF78}" type="presParOf" srcId="{3E6F7C4C-551D-4B00-BBBD-F8B2C97CE062}" destId="{95568D63-4AE2-4519-8E78-10999808F5D4}" srcOrd="11" destOrd="0" presId="urn:microsoft.com/office/officeart/2008/layout/VerticalCurvedList"/>
    <dgm:cxn modelId="{37A9FEEA-1E00-45B7-8152-73DAC94D7E42}" type="presParOf" srcId="{3E6F7C4C-551D-4B00-BBBD-F8B2C97CE062}" destId="{AC7100E5-4CC4-4810-8401-DD8AE310C502}" srcOrd="12" destOrd="0" presId="urn:microsoft.com/office/officeart/2008/layout/VerticalCurvedList"/>
    <dgm:cxn modelId="{CABF2BAF-4FF7-447B-8A5C-3DB45AE011F8}" type="presParOf" srcId="{AC7100E5-4CC4-4810-8401-DD8AE310C502}" destId="{714D52D7-C382-405D-8FED-EEA8630E4404}" srcOrd="0" destOrd="0" presId="urn:microsoft.com/office/officeart/2008/layout/VerticalCurvedList"/>
    <dgm:cxn modelId="{EA37CB45-E309-495B-9BC2-0BEFE2797071}" type="presParOf" srcId="{3E6F7C4C-551D-4B00-BBBD-F8B2C97CE062}" destId="{0D377417-9B50-4033-866C-D0010761D4C4}" srcOrd="13" destOrd="0" presId="urn:microsoft.com/office/officeart/2008/layout/VerticalCurvedList"/>
    <dgm:cxn modelId="{635E65D2-EAAA-4E8C-9979-FAF173A09E5F}" type="presParOf" srcId="{3E6F7C4C-551D-4B00-BBBD-F8B2C97CE062}" destId="{8E7D0B07-B0EA-4BC7-B803-38A37C9B4675}" srcOrd="14" destOrd="0" presId="urn:microsoft.com/office/officeart/2008/layout/VerticalCurvedList"/>
    <dgm:cxn modelId="{272B4C33-FE70-4FD4-902B-CCC8194F2A1B}" type="presParOf" srcId="{8E7D0B07-B0EA-4BC7-B803-38A37C9B4675}" destId="{6EC18D83-1010-4590-9C3A-41C540DBA1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6EE05-7C89-4CDA-8BD0-A646E95768C7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C33F43-4EC6-48FF-A254-415781632B5D}">
      <dgm:prSet phldrT="[Text]" custT="1"/>
      <dgm:spPr/>
      <dgm:t>
        <a:bodyPr/>
        <a:lstStyle/>
        <a:p>
          <a:r>
            <a:rPr lang="en-US" sz="2000" dirty="0" err="1" smtClean="0"/>
            <a:t>Aman</a:t>
          </a:r>
          <a:r>
            <a:rPr lang="en-US" sz="2000" dirty="0" smtClean="0"/>
            <a:t> </a:t>
          </a:r>
          <a:r>
            <a:rPr lang="en-US" sz="2000" dirty="0" err="1" smtClean="0"/>
            <a:t>bagi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staf</a:t>
          </a:r>
          <a:r>
            <a:rPr lang="en-US" sz="2000" dirty="0" smtClean="0"/>
            <a:t>,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kondisi</a:t>
          </a:r>
          <a:r>
            <a:rPr lang="en-US" sz="2000" dirty="0" smtClean="0"/>
            <a:t> </a:t>
          </a:r>
          <a:r>
            <a:rPr lang="en-US" sz="2000" dirty="0" err="1" smtClean="0"/>
            <a:t>terkunci</a:t>
          </a:r>
          <a:endParaRPr lang="en-US" sz="2000" dirty="0"/>
        </a:p>
      </dgm:t>
    </dgm:pt>
    <dgm:pt modelId="{FA3FA54B-D853-44D0-B598-6802348067D5}" type="parTrans" cxnId="{892281DA-9944-4FF5-B624-B6A7A94FDEB0}">
      <dgm:prSet/>
      <dgm:spPr/>
      <dgm:t>
        <a:bodyPr/>
        <a:lstStyle/>
        <a:p>
          <a:endParaRPr lang="en-US" sz="2000"/>
        </a:p>
      </dgm:t>
    </dgm:pt>
    <dgm:pt modelId="{C77D4143-E3E6-40E7-8D7A-1A09AC745583}" type="sibTrans" cxnId="{892281DA-9944-4FF5-B624-B6A7A94FDEB0}">
      <dgm:prSet/>
      <dgm:spPr/>
      <dgm:t>
        <a:bodyPr/>
        <a:lstStyle/>
        <a:p>
          <a:endParaRPr lang="en-US" sz="2000"/>
        </a:p>
      </dgm:t>
    </dgm:pt>
    <dgm:pt modelId="{D2CBE680-9EC5-43E8-B1C6-9CD953018BC6}">
      <dgm:prSet phldrT="[Text]" custT="1"/>
      <dgm:spPr/>
      <dgm:t>
        <a:bodyPr/>
        <a:lstStyle/>
        <a:p>
          <a:r>
            <a:rPr lang="en-US" sz="2000" dirty="0" err="1" smtClean="0"/>
            <a:t>Pintu</a:t>
          </a:r>
          <a:r>
            <a:rPr lang="en-US" sz="2000" dirty="0" smtClean="0"/>
            <a:t> </a:t>
          </a:r>
          <a:r>
            <a:rPr lang="en-US" sz="2000" dirty="0" err="1" smtClean="0"/>
            <a:t>masuk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keluar</a:t>
          </a:r>
          <a:r>
            <a:rPr lang="en-US" sz="2000" dirty="0" smtClean="0"/>
            <a:t> yang </a:t>
          </a:r>
          <a:r>
            <a:rPr lang="en-US" sz="2000" dirty="0" err="1" smtClean="0"/>
            <a:t>terkontrol</a:t>
          </a:r>
          <a:endParaRPr lang="en-US" sz="2000" dirty="0"/>
        </a:p>
      </dgm:t>
    </dgm:pt>
    <dgm:pt modelId="{20F97D10-D793-419F-B2B3-917C4C9168FB}" type="parTrans" cxnId="{5C8A9E5D-D63D-4942-BCAC-C1DEF8677872}">
      <dgm:prSet/>
      <dgm:spPr/>
      <dgm:t>
        <a:bodyPr/>
        <a:lstStyle/>
        <a:p>
          <a:endParaRPr lang="en-US" sz="2000"/>
        </a:p>
      </dgm:t>
    </dgm:pt>
    <dgm:pt modelId="{1CB51508-76B5-422D-BCC0-D447737F039C}" type="sibTrans" cxnId="{5C8A9E5D-D63D-4942-BCAC-C1DEF8677872}">
      <dgm:prSet/>
      <dgm:spPr/>
      <dgm:t>
        <a:bodyPr/>
        <a:lstStyle/>
        <a:p>
          <a:endParaRPr lang="en-US" sz="2000"/>
        </a:p>
      </dgm:t>
    </dgm:pt>
    <dgm:pt modelId="{A417D559-5FA3-4FCE-A6AC-47BA8463EACB}">
      <dgm:prSet phldrT="[Text]" custT="1"/>
      <dgm:spPr/>
      <dgm:t>
        <a:bodyPr/>
        <a:lstStyle/>
        <a:p>
          <a:r>
            <a:rPr lang="en-US" sz="2000" dirty="0" err="1" smtClean="0"/>
            <a:t>Intervensi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pengamatan</a:t>
          </a:r>
          <a:r>
            <a:rPr lang="en-US" sz="2000" dirty="0" smtClean="0"/>
            <a:t> </a:t>
          </a:r>
          <a:r>
            <a:rPr lang="en-US" sz="2000" dirty="0" err="1" smtClean="0"/>
            <a:t>oleh</a:t>
          </a:r>
          <a:r>
            <a:rPr lang="en-US" sz="2000" dirty="0" smtClean="0"/>
            <a:t> </a:t>
          </a:r>
          <a:r>
            <a:rPr lang="en-US" sz="2000" dirty="0" err="1" smtClean="0"/>
            <a:t>staf</a:t>
          </a:r>
          <a:r>
            <a:rPr lang="en-US" sz="2000" dirty="0" smtClean="0"/>
            <a:t> senior yang </a:t>
          </a:r>
          <a:r>
            <a:rPr lang="en-US" sz="2000" dirty="0" err="1" smtClean="0"/>
            <a:t>terkualifikasi</a:t>
          </a:r>
          <a:r>
            <a:rPr lang="en-US" sz="2000" dirty="0" smtClean="0"/>
            <a:t> </a:t>
          </a:r>
          <a:endParaRPr lang="en-US" sz="2000" dirty="0"/>
        </a:p>
      </dgm:t>
    </dgm:pt>
    <dgm:pt modelId="{E84285FA-5DE3-4E78-9DB9-CD23F8B4324D}" type="parTrans" cxnId="{65509B04-550F-44FA-85D1-CBB1A7642EA1}">
      <dgm:prSet/>
      <dgm:spPr/>
      <dgm:t>
        <a:bodyPr/>
        <a:lstStyle/>
        <a:p>
          <a:endParaRPr lang="en-US" sz="2000"/>
        </a:p>
      </dgm:t>
    </dgm:pt>
    <dgm:pt modelId="{39F7AAB3-F815-479E-A066-B3B5E95CC1FC}" type="sibTrans" cxnId="{65509B04-550F-44FA-85D1-CBB1A7642EA1}">
      <dgm:prSet/>
      <dgm:spPr/>
      <dgm:t>
        <a:bodyPr/>
        <a:lstStyle/>
        <a:p>
          <a:endParaRPr lang="en-US" sz="2000"/>
        </a:p>
      </dgm:t>
    </dgm:pt>
    <dgm:pt modelId="{E98F67C3-C4D5-42C4-B7B9-7D11052F6C3C}">
      <dgm:prSet phldrT="[Text]" custT="1"/>
      <dgm:spPr/>
      <dgm:t>
        <a:bodyPr/>
        <a:lstStyle/>
        <a:p>
          <a:r>
            <a:rPr lang="en-US" sz="2000" dirty="0" err="1" smtClean="0"/>
            <a:t>Penilaian</a:t>
          </a:r>
          <a:r>
            <a:rPr lang="en-US" sz="2000" dirty="0" smtClean="0"/>
            <a:t> </a:t>
          </a:r>
          <a:r>
            <a:rPr lang="en-US" sz="2000" dirty="0" err="1" smtClean="0"/>
            <a:t>risiko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manajemen</a:t>
          </a:r>
          <a:r>
            <a:rPr lang="en-US" sz="2000" dirty="0" smtClean="0"/>
            <a:t> yang </a:t>
          </a:r>
          <a:r>
            <a:rPr lang="en-US" sz="2000" dirty="0" err="1" smtClean="0"/>
            <a:t>efektif</a:t>
          </a:r>
          <a:endParaRPr lang="en-US" sz="2000" dirty="0"/>
        </a:p>
      </dgm:t>
    </dgm:pt>
    <dgm:pt modelId="{B851528E-719E-429C-8AAF-AC39B30AA2BC}" type="parTrans" cxnId="{090D6FC6-B850-4EAC-9FCF-A29C958CA847}">
      <dgm:prSet/>
      <dgm:spPr/>
      <dgm:t>
        <a:bodyPr/>
        <a:lstStyle/>
        <a:p>
          <a:endParaRPr lang="en-US" sz="2000"/>
        </a:p>
      </dgm:t>
    </dgm:pt>
    <dgm:pt modelId="{EF6E98B6-2ACB-4DE9-9C04-23609640AADF}" type="sibTrans" cxnId="{090D6FC6-B850-4EAC-9FCF-A29C958CA847}">
      <dgm:prSet/>
      <dgm:spPr/>
      <dgm:t>
        <a:bodyPr/>
        <a:lstStyle/>
        <a:p>
          <a:endParaRPr lang="en-US" sz="2000"/>
        </a:p>
      </dgm:t>
    </dgm:pt>
    <dgm:pt modelId="{BA6081A4-CE8F-4406-99DB-B9FA12D89786}">
      <dgm:prSet phldrT="[Text]" custT="1"/>
      <dgm:spPr/>
      <dgm:t>
        <a:bodyPr/>
        <a:lstStyle/>
        <a:p>
          <a:r>
            <a:rPr lang="en-US" sz="2000" dirty="0" err="1" smtClean="0"/>
            <a:t>Staf</a:t>
          </a:r>
          <a:r>
            <a:rPr lang="en-US" sz="2000" dirty="0" smtClean="0"/>
            <a:t> </a:t>
          </a:r>
          <a:r>
            <a:rPr lang="en-US" sz="2000" dirty="0" err="1" smtClean="0"/>
            <a:t>perawat</a:t>
          </a:r>
          <a:r>
            <a:rPr lang="en-US" sz="2000" dirty="0" smtClean="0"/>
            <a:t> </a:t>
          </a:r>
          <a:r>
            <a:rPr lang="en-US" sz="2000" dirty="0" err="1" smtClean="0"/>
            <a:t>dibanding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adalah</a:t>
          </a:r>
          <a:r>
            <a:rPr lang="en-US" sz="2000" dirty="0" smtClean="0"/>
            <a:t> </a:t>
          </a:r>
          <a:r>
            <a:rPr lang="en-US" sz="2000" dirty="0" err="1" smtClean="0"/>
            <a:t>satu</a:t>
          </a:r>
          <a:r>
            <a:rPr lang="en-US" sz="2000" dirty="0" smtClean="0"/>
            <a:t> banding </a:t>
          </a:r>
          <a:r>
            <a:rPr lang="en-US" sz="2000" dirty="0" err="1" smtClean="0"/>
            <a:t>satu</a:t>
          </a:r>
          <a:endParaRPr lang="en-US" sz="2000" dirty="0"/>
        </a:p>
      </dgm:t>
    </dgm:pt>
    <dgm:pt modelId="{B2E3D103-AE84-45CF-8E15-9C2FE30DD8AB}" type="parTrans" cxnId="{5CDFEB46-FF16-4939-8309-39A548AF9694}">
      <dgm:prSet/>
      <dgm:spPr/>
      <dgm:t>
        <a:bodyPr/>
        <a:lstStyle/>
        <a:p>
          <a:endParaRPr lang="en-US" sz="2000"/>
        </a:p>
      </dgm:t>
    </dgm:pt>
    <dgm:pt modelId="{0105C0D8-A75E-4AF9-8343-4A6B432F4F45}" type="sibTrans" cxnId="{5CDFEB46-FF16-4939-8309-39A548AF9694}">
      <dgm:prSet/>
      <dgm:spPr/>
      <dgm:t>
        <a:bodyPr/>
        <a:lstStyle/>
        <a:p>
          <a:endParaRPr lang="en-US" sz="2000"/>
        </a:p>
      </dgm:t>
    </dgm:pt>
    <dgm:pt modelId="{389E5190-F604-43E8-B24D-586DFCCC7AF8}" type="pres">
      <dgm:prSet presAssocID="{5DC6EE05-7C89-4CDA-8BD0-A646E95768C7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6AB6204A-842A-4080-8735-0195C57BE68C}" type="pres">
      <dgm:prSet presAssocID="{5DC6EE05-7C89-4CDA-8BD0-A646E95768C7}" presName="Name1" presStyleCnt="0"/>
      <dgm:spPr/>
    </dgm:pt>
    <dgm:pt modelId="{3537446D-936F-4BA4-9B36-9DDD80FE75A5}" type="pres">
      <dgm:prSet presAssocID="{5DC6EE05-7C89-4CDA-8BD0-A646E95768C7}" presName="cycle" presStyleCnt="0"/>
      <dgm:spPr/>
    </dgm:pt>
    <dgm:pt modelId="{52CD166B-3AA6-4528-A320-08AFE9C1D5C8}" type="pres">
      <dgm:prSet presAssocID="{5DC6EE05-7C89-4CDA-8BD0-A646E95768C7}" presName="srcNode" presStyleLbl="node1" presStyleIdx="0" presStyleCnt="5"/>
      <dgm:spPr/>
    </dgm:pt>
    <dgm:pt modelId="{9A815EEB-2F63-4E3D-BBE9-6E9576147381}" type="pres">
      <dgm:prSet presAssocID="{5DC6EE05-7C89-4CDA-8BD0-A646E95768C7}" presName="conn" presStyleLbl="parChTrans1D2" presStyleIdx="0" presStyleCnt="1"/>
      <dgm:spPr/>
      <dgm:t>
        <a:bodyPr/>
        <a:lstStyle/>
        <a:p>
          <a:endParaRPr lang="en-US"/>
        </a:p>
      </dgm:t>
    </dgm:pt>
    <dgm:pt modelId="{273E867E-06E4-4381-92F8-91955B5BC33D}" type="pres">
      <dgm:prSet presAssocID="{5DC6EE05-7C89-4CDA-8BD0-A646E95768C7}" presName="extraNode" presStyleLbl="node1" presStyleIdx="0" presStyleCnt="5"/>
      <dgm:spPr/>
    </dgm:pt>
    <dgm:pt modelId="{121A4E57-61BF-4DC7-AF50-477B5C8646AC}" type="pres">
      <dgm:prSet presAssocID="{5DC6EE05-7C89-4CDA-8BD0-A646E95768C7}" presName="dstNode" presStyleLbl="node1" presStyleIdx="0" presStyleCnt="5"/>
      <dgm:spPr/>
    </dgm:pt>
    <dgm:pt modelId="{91129C83-B326-4EF7-ADBC-027806E3E9C7}" type="pres">
      <dgm:prSet presAssocID="{C5C33F43-4EC6-48FF-A254-415781632B5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595FD-6B21-47F5-ADA9-F5D366885FDE}" type="pres">
      <dgm:prSet presAssocID="{C5C33F43-4EC6-48FF-A254-415781632B5D}" presName="accent_1" presStyleCnt="0"/>
      <dgm:spPr/>
    </dgm:pt>
    <dgm:pt modelId="{C1F6A805-86CF-4628-B54D-303A35F06901}" type="pres">
      <dgm:prSet presAssocID="{C5C33F43-4EC6-48FF-A254-415781632B5D}" presName="accentRepeatNode" presStyleLbl="solidFgAcc1" presStyleIdx="0" presStyleCnt="5"/>
      <dgm:spPr/>
    </dgm:pt>
    <dgm:pt modelId="{57FB2A67-DE38-4A46-86BB-5529074FDBAE}" type="pres">
      <dgm:prSet presAssocID="{D2CBE680-9EC5-43E8-B1C6-9CD953018BC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36B6E-1DC1-4053-AB9F-58A7893F5361}" type="pres">
      <dgm:prSet presAssocID="{D2CBE680-9EC5-43E8-B1C6-9CD953018BC6}" presName="accent_2" presStyleCnt="0"/>
      <dgm:spPr/>
    </dgm:pt>
    <dgm:pt modelId="{E49026ED-23AD-4F3F-A7AC-C6D0A2205765}" type="pres">
      <dgm:prSet presAssocID="{D2CBE680-9EC5-43E8-B1C6-9CD953018BC6}" presName="accentRepeatNode" presStyleLbl="solidFgAcc1" presStyleIdx="1" presStyleCnt="5"/>
      <dgm:spPr/>
    </dgm:pt>
    <dgm:pt modelId="{8BBE1D3E-5356-4F47-9B3E-5F69100E6D7B}" type="pres">
      <dgm:prSet presAssocID="{A417D559-5FA3-4FCE-A6AC-47BA8463EAC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2548E-344A-4273-853B-DA940BAE0047}" type="pres">
      <dgm:prSet presAssocID="{A417D559-5FA3-4FCE-A6AC-47BA8463EACB}" presName="accent_3" presStyleCnt="0"/>
      <dgm:spPr/>
    </dgm:pt>
    <dgm:pt modelId="{008A7E40-F158-4DA7-9FD1-1D06D4BF1DD9}" type="pres">
      <dgm:prSet presAssocID="{A417D559-5FA3-4FCE-A6AC-47BA8463EACB}" presName="accentRepeatNode" presStyleLbl="solidFgAcc1" presStyleIdx="2" presStyleCnt="5"/>
      <dgm:spPr/>
    </dgm:pt>
    <dgm:pt modelId="{F2C35FD1-74DC-409B-8124-115E347F21E1}" type="pres">
      <dgm:prSet presAssocID="{E98F67C3-C4D5-42C4-B7B9-7D11052F6C3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BA40A-43D3-4F28-9E9C-20DDC37B948A}" type="pres">
      <dgm:prSet presAssocID="{E98F67C3-C4D5-42C4-B7B9-7D11052F6C3C}" presName="accent_4" presStyleCnt="0"/>
      <dgm:spPr/>
    </dgm:pt>
    <dgm:pt modelId="{3F409486-A814-443C-87E8-A53F65CCA171}" type="pres">
      <dgm:prSet presAssocID="{E98F67C3-C4D5-42C4-B7B9-7D11052F6C3C}" presName="accentRepeatNode" presStyleLbl="solidFgAcc1" presStyleIdx="3" presStyleCnt="5"/>
      <dgm:spPr/>
    </dgm:pt>
    <dgm:pt modelId="{87A8E9A0-A120-499A-8869-0A9F2C93F67A}" type="pres">
      <dgm:prSet presAssocID="{BA6081A4-CE8F-4406-99DB-B9FA12D8978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D0144-FC88-40C9-AADA-8541A15CECEA}" type="pres">
      <dgm:prSet presAssocID="{BA6081A4-CE8F-4406-99DB-B9FA12D89786}" presName="accent_5" presStyleCnt="0"/>
      <dgm:spPr/>
    </dgm:pt>
    <dgm:pt modelId="{93DC9801-477E-4844-9039-27AB9A8D6688}" type="pres">
      <dgm:prSet presAssocID="{BA6081A4-CE8F-4406-99DB-B9FA12D89786}" presName="accentRepeatNode" presStyleLbl="solidFgAcc1" presStyleIdx="4" presStyleCnt="5"/>
      <dgm:spPr/>
    </dgm:pt>
  </dgm:ptLst>
  <dgm:cxnLst>
    <dgm:cxn modelId="{89673491-5C03-484F-BD74-5A19502C1BCD}" type="presOf" srcId="{5DC6EE05-7C89-4CDA-8BD0-A646E95768C7}" destId="{389E5190-F604-43E8-B24D-586DFCCC7AF8}" srcOrd="0" destOrd="0" presId="urn:microsoft.com/office/officeart/2008/layout/VerticalCurvedList"/>
    <dgm:cxn modelId="{E64D834D-C603-43F3-82B3-32957BDBC995}" type="presOf" srcId="{BA6081A4-CE8F-4406-99DB-B9FA12D89786}" destId="{87A8E9A0-A120-499A-8869-0A9F2C93F67A}" srcOrd="0" destOrd="0" presId="urn:microsoft.com/office/officeart/2008/layout/VerticalCurvedList"/>
    <dgm:cxn modelId="{DB9E33C2-F10E-4123-9AF0-4350EEBCFA47}" type="presOf" srcId="{D2CBE680-9EC5-43E8-B1C6-9CD953018BC6}" destId="{57FB2A67-DE38-4A46-86BB-5529074FDBAE}" srcOrd="0" destOrd="0" presId="urn:microsoft.com/office/officeart/2008/layout/VerticalCurvedList"/>
    <dgm:cxn modelId="{5CDFEB46-FF16-4939-8309-39A548AF9694}" srcId="{5DC6EE05-7C89-4CDA-8BD0-A646E95768C7}" destId="{BA6081A4-CE8F-4406-99DB-B9FA12D89786}" srcOrd="4" destOrd="0" parTransId="{B2E3D103-AE84-45CF-8E15-9C2FE30DD8AB}" sibTransId="{0105C0D8-A75E-4AF9-8343-4A6B432F4F45}"/>
    <dgm:cxn modelId="{A3872802-CC2B-43E5-B029-5EC9DF3CD720}" type="presOf" srcId="{A417D559-5FA3-4FCE-A6AC-47BA8463EACB}" destId="{8BBE1D3E-5356-4F47-9B3E-5F69100E6D7B}" srcOrd="0" destOrd="0" presId="urn:microsoft.com/office/officeart/2008/layout/VerticalCurvedList"/>
    <dgm:cxn modelId="{6E58CB34-883E-412C-8808-5E30A48B7306}" type="presOf" srcId="{E98F67C3-C4D5-42C4-B7B9-7D11052F6C3C}" destId="{F2C35FD1-74DC-409B-8124-115E347F21E1}" srcOrd="0" destOrd="0" presId="urn:microsoft.com/office/officeart/2008/layout/VerticalCurvedList"/>
    <dgm:cxn modelId="{65509B04-550F-44FA-85D1-CBB1A7642EA1}" srcId="{5DC6EE05-7C89-4CDA-8BD0-A646E95768C7}" destId="{A417D559-5FA3-4FCE-A6AC-47BA8463EACB}" srcOrd="2" destOrd="0" parTransId="{E84285FA-5DE3-4E78-9DB9-CD23F8B4324D}" sibTransId="{39F7AAB3-F815-479E-A066-B3B5E95CC1FC}"/>
    <dgm:cxn modelId="{5C8A9E5D-D63D-4942-BCAC-C1DEF8677872}" srcId="{5DC6EE05-7C89-4CDA-8BD0-A646E95768C7}" destId="{D2CBE680-9EC5-43E8-B1C6-9CD953018BC6}" srcOrd="1" destOrd="0" parTransId="{20F97D10-D793-419F-B2B3-917C4C9168FB}" sibTransId="{1CB51508-76B5-422D-BCC0-D447737F039C}"/>
    <dgm:cxn modelId="{892281DA-9944-4FF5-B624-B6A7A94FDEB0}" srcId="{5DC6EE05-7C89-4CDA-8BD0-A646E95768C7}" destId="{C5C33F43-4EC6-48FF-A254-415781632B5D}" srcOrd="0" destOrd="0" parTransId="{FA3FA54B-D853-44D0-B598-6802348067D5}" sibTransId="{C77D4143-E3E6-40E7-8D7A-1A09AC745583}"/>
    <dgm:cxn modelId="{E9DAD4CB-F642-4B11-BD1C-8B2EF80C5902}" type="presOf" srcId="{C5C33F43-4EC6-48FF-A254-415781632B5D}" destId="{91129C83-B326-4EF7-ADBC-027806E3E9C7}" srcOrd="0" destOrd="0" presId="urn:microsoft.com/office/officeart/2008/layout/VerticalCurvedList"/>
    <dgm:cxn modelId="{BFA64B42-B0F3-4C7F-A9F1-87B439D57B59}" type="presOf" srcId="{C77D4143-E3E6-40E7-8D7A-1A09AC745583}" destId="{9A815EEB-2F63-4E3D-BBE9-6E9576147381}" srcOrd="0" destOrd="0" presId="urn:microsoft.com/office/officeart/2008/layout/VerticalCurvedList"/>
    <dgm:cxn modelId="{090D6FC6-B850-4EAC-9FCF-A29C958CA847}" srcId="{5DC6EE05-7C89-4CDA-8BD0-A646E95768C7}" destId="{E98F67C3-C4D5-42C4-B7B9-7D11052F6C3C}" srcOrd="3" destOrd="0" parTransId="{B851528E-719E-429C-8AAF-AC39B30AA2BC}" sibTransId="{EF6E98B6-2ACB-4DE9-9C04-23609640AADF}"/>
    <dgm:cxn modelId="{C5D8BB74-01A6-43FC-B13E-C81058EC67B9}" type="presParOf" srcId="{389E5190-F604-43E8-B24D-586DFCCC7AF8}" destId="{6AB6204A-842A-4080-8735-0195C57BE68C}" srcOrd="0" destOrd="0" presId="urn:microsoft.com/office/officeart/2008/layout/VerticalCurvedList"/>
    <dgm:cxn modelId="{C818B713-FB34-4F59-860E-4BA03491F98C}" type="presParOf" srcId="{6AB6204A-842A-4080-8735-0195C57BE68C}" destId="{3537446D-936F-4BA4-9B36-9DDD80FE75A5}" srcOrd="0" destOrd="0" presId="urn:microsoft.com/office/officeart/2008/layout/VerticalCurvedList"/>
    <dgm:cxn modelId="{88305629-7C6F-4B0B-BE42-F9BE6A179B95}" type="presParOf" srcId="{3537446D-936F-4BA4-9B36-9DDD80FE75A5}" destId="{52CD166B-3AA6-4528-A320-08AFE9C1D5C8}" srcOrd="0" destOrd="0" presId="urn:microsoft.com/office/officeart/2008/layout/VerticalCurvedList"/>
    <dgm:cxn modelId="{C79D7250-28F8-4F61-B9A3-2172CE8A2CC2}" type="presParOf" srcId="{3537446D-936F-4BA4-9B36-9DDD80FE75A5}" destId="{9A815EEB-2F63-4E3D-BBE9-6E9576147381}" srcOrd="1" destOrd="0" presId="urn:microsoft.com/office/officeart/2008/layout/VerticalCurvedList"/>
    <dgm:cxn modelId="{DE29E1B9-5490-46AB-96D0-A11504E05E17}" type="presParOf" srcId="{3537446D-936F-4BA4-9B36-9DDD80FE75A5}" destId="{273E867E-06E4-4381-92F8-91955B5BC33D}" srcOrd="2" destOrd="0" presId="urn:microsoft.com/office/officeart/2008/layout/VerticalCurvedList"/>
    <dgm:cxn modelId="{68244953-1E1E-43DC-BF1E-1F672B72EF59}" type="presParOf" srcId="{3537446D-936F-4BA4-9B36-9DDD80FE75A5}" destId="{121A4E57-61BF-4DC7-AF50-477B5C8646AC}" srcOrd="3" destOrd="0" presId="urn:microsoft.com/office/officeart/2008/layout/VerticalCurvedList"/>
    <dgm:cxn modelId="{3DE381B7-B7EF-4E8E-BA4C-ED8DAA28C837}" type="presParOf" srcId="{6AB6204A-842A-4080-8735-0195C57BE68C}" destId="{91129C83-B326-4EF7-ADBC-027806E3E9C7}" srcOrd="1" destOrd="0" presId="urn:microsoft.com/office/officeart/2008/layout/VerticalCurvedList"/>
    <dgm:cxn modelId="{78378C0B-A484-4DEC-BEC3-D0C87B01F66A}" type="presParOf" srcId="{6AB6204A-842A-4080-8735-0195C57BE68C}" destId="{905595FD-6B21-47F5-ADA9-F5D366885FDE}" srcOrd="2" destOrd="0" presId="urn:microsoft.com/office/officeart/2008/layout/VerticalCurvedList"/>
    <dgm:cxn modelId="{A379D91D-170A-460E-83B7-1BC4687DFB72}" type="presParOf" srcId="{905595FD-6B21-47F5-ADA9-F5D366885FDE}" destId="{C1F6A805-86CF-4628-B54D-303A35F06901}" srcOrd="0" destOrd="0" presId="urn:microsoft.com/office/officeart/2008/layout/VerticalCurvedList"/>
    <dgm:cxn modelId="{82FE0BF6-33DB-4ECC-B9F2-7FCF80A6B701}" type="presParOf" srcId="{6AB6204A-842A-4080-8735-0195C57BE68C}" destId="{57FB2A67-DE38-4A46-86BB-5529074FDBAE}" srcOrd="3" destOrd="0" presId="urn:microsoft.com/office/officeart/2008/layout/VerticalCurvedList"/>
    <dgm:cxn modelId="{EE2DDE0D-E445-4ADC-A623-E471ACE1B913}" type="presParOf" srcId="{6AB6204A-842A-4080-8735-0195C57BE68C}" destId="{49F36B6E-1DC1-4053-AB9F-58A7893F5361}" srcOrd="4" destOrd="0" presId="urn:microsoft.com/office/officeart/2008/layout/VerticalCurvedList"/>
    <dgm:cxn modelId="{CE52746E-53E9-4FF9-8510-E7486991B73A}" type="presParOf" srcId="{49F36B6E-1DC1-4053-AB9F-58A7893F5361}" destId="{E49026ED-23AD-4F3F-A7AC-C6D0A2205765}" srcOrd="0" destOrd="0" presId="urn:microsoft.com/office/officeart/2008/layout/VerticalCurvedList"/>
    <dgm:cxn modelId="{5F0175B2-4C63-43D5-BE2B-F394512C4478}" type="presParOf" srcId="{6AB6204A-842A-4080-8735-0195C57BE68C}" destId="{8BBE1D3E-5356-4F47-9B3E-5F69100E6D7B}" srcOrd="5" destOrd="0" presId="urn:microsoft.com/office/officeart/2008/layout/VerticalCurvedList"/>
    <dgm:cxn modelId="{F14FF7A4-A5D5-462F-ADAD-EF6D0C35F8B9}" type="presParOf" srcId="{6AB6204A-842A-4080-8735-0195C57BE68C}" destId="{4152548E-344A-4273-853B-DA940BAE0047}" srcOrd="6" destOrd="0" presId="urn:microsoft.com/office/officeart/2008/layout/VerticalCurvedList"/>
    <dgm:cxn modelId="{36BABB42-DF78-475B-A347-FD74C23C013C}" type="presParOf" srcId="{4152548E-344A-4273-853B-DA940BAE0047}" destId="{008A7E40-F158-4DA7-9FD1-1D06D4BF1DD9}" srcOrd="0" destOrd="0" presId="urn:microsoft.com/office/officeart/2008/layout/VerticalCurvedList"/>
    <dgm:cxn modelId="{A5EE64A0-8FAE-4A2B-9AA5-943E208C6A23}" type="presParOf" srcId="{6AB6204A-842A-4080-8735-0195C57BE68C}" destId="{F2C35FD1-74DC-409B-8124-115E347F21E1}" srcOrd="7" destOrd="0" presId="urn:microsoft.com/office/officeart/2008/layout/VerticalCurvedList"/>
    <dgm:cxn modelId="{88C21E83-E4A0-400F-BE57-2353B46BD10E}" type="presParOf" srcId="{6AB6204A-842A-4080-8735-0195C57BE68C}" destId="{194BA40A-43D3-4F28-9E9C-20DDC37B948A}" srcOrd="8" destOrd="0" presId="urn:microsoft.com/office/officeart/2008/layout/VerticalCurvedList"/>
    <dgm:cxn modelId="{8615DC5C-F34C-4069-B254-76FB4572B222}" type="presParOf" srcId="{194BA40A-43D3-4F28-9E9C-20DDC37B948A}" destId="{3F409486-A814-443C-87E8-A53F65CCA171}" srcOrd="0" destOrd="0" presId="urn:microsoft.com/office/officeart/2008/layout/VerticalCurvedList"/>
    <dgm:cxn modelId="{99152CA7-F3B6-400F-A30A-D6AD2B4CE245}" type="presParOf" srcId="{6AB6204A-842A-4080-8735-0195C57BE68C}" destId="{87A8E9A0-A120-499A-8869-0A9F2C93F67A}" srcOrd="9" destOrd="0" presId="urn:microsoft.com/office/officeart/2008/layout/VerticalCurvedList"/>
    <dgm:cxn modelId="{4F915C06-7EF5-4138-A1DD-34791C91603C}" type="presParOf" srcId="{6AB6204A-842A-4080-8735-0195C57BE68C}" destId="{4A8D0144-FC88-40C9-AADA-8541A15CECEA}" srcOrd="10" destOrd="0" presId="urn:microsoft.com/office/officeart/2008/layout/VerticalCurvedList"/>
    <dgm:cxn modelId="{67C5F522-2B11-4D4C-97E0-1ADBE5A47123}" type="presParOf" srcId="{4A8D0144-FC88-40C9-AADA-8541A15CECEA}" destId="{93DC9801-477E-4844-9039-27AB9A8D66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78C976-E16B-46D1-B462-CE00F1C84932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892307-B020-4526-9039-EA3CD9A86AE1}">
      <dgm:prSet phldrT="[Text]" custT="1"/>
      <dgm:spPr/>
      <dgm:t>
        <a:bodyPr/>
        <a:lstStyle/>
        <a:p>
          <a:r>
            <a:rPr lang="en-US" sz="2000" dirty="0" err="1" smtClean="0"/>
            <a:t>Memberikan</a:t>
          </a:r>
          <a:r>
            <a:rPr lang="en-US" sz="2000" dirty="0" smtClean="0"/>
            <a:t> </a:t>
          </a:r>
          <a:r>
            <a:rPr lang="en-US" sz="2000" dirty="0" err="1" smtClean="0"/>
            <a:t>masukan</a:t>
          </a:r>
          <a:r>
            <a:rPr lang="en-US" sz="2000" dirty="0" smtClean="0"/>
            <a:t> </a:t>
          </a:r>
          <a:r>
            <a:rPr lang="en-US" sz="2000" dirty="0" err="1" smtClean="0"/>
            <a:t>medis</a:t>
          </a:r>
          <a:endParaRPr lang="en-US" sz="2000" dirty="0"/>
        </a:p>
      </dgm:t>
    </dgm:pt>
    <dgm:pt modelId="{FFA365F7-69E8-4FF1-90AF-76DE8105CE02}" type="parTrans" cxnId="{DB38343D-C114-4702-B88E-15D6C5F61133}">
      <dgm:prSet/>
      <dgm:spPr/>
      <dgm:t>
        <a:bodyPr/>
        <a:lstStyle/>
        <a:p>
          <a:endParaRPr lang="en-US" sz="2000"/>
        </a:p>
      </dgm:t>
    </dgm:pt>
    <dgm:pt modelId="{E0747014-1D3A-4908-8B9D-7A4A916855A0}" type="sibTrans" cxnId="{DB38343D-C114-4702-B88E-15D6C5F61133}">
      <dgm:prSet/>
      <dgm:spPr/>
      <dgm:t>
        <a:bodyPr/>
        <a:lstStyle/>
        <a:p>
          <a:endParaRPr lang="en-US" sz="2000"/>
        </a:p>
      </dgm:t>
    </dgm:pt>
    <dgm:pt modelId="{13BF946F-6139-4C8B-88FE-582B89FB410A}">
      <dgm:prSet phldrT="[Text]" custT="1"/>
      <dgm:spPr/>
      <dgm:t>
        <a:bodyPr/>
        <a:lstStyle/>
        <a:p>
          <a:r>
            <a:rPr lang="en-US" sz="2000" smtClean="0"/>
            <a:t>Melakukan </a:t>
          </a:r>
          <a:r>
            <a:rPr lang="en-US" sz="2000" i="1" dirty="0" smtClean="0"/>
            <a:t>liaison</a:t>
          </a:r>
          <a:r>
            <a:rPr lang="en-US" sz="2000" dirty="0" smtClean="0"/>
            <a:t> </a:t>
          </a:r>
          <a:r>
            <a:rPr lang="en-US" sz="2000" dirty="0" err="1" smtClean="0"/>
            <a:t>dengan</a:t>
          </a:r>
          <a:r>
            <a:rPr lang="en-US" sz="2000" dirty="0" smtClean="0"/>
            <a:t> </a:t>
          </a:r>
          <a:r>
            <a:rPr lang="en-US" sz="2000" dirty="0" err="1" smtClean="0"/>
            <a:t>bagian</a:t>
          </a:r>
          <a:r>
            <a:rPr lang="en-US" sz="2000" dirty="0" smtClean="0"/>
            <a:t> lain</a:t>
          </a:r>
          <a:endParaRPr lang="en-US" sz="2000" dirty="0"/>
        </a:p>
      </dgm:t>
    </dgm:pt>
    <dgm:pt modelId="{E4D7F915-978A-4EB9-9F3E-4D372047D408}" type="parTrans" cxnId="{C1787FEF-B249-48F3-845B-15FED717E649}">
      <dgm:prSet/>
      <dgm:spPr/>
      <dgm:t>
        <a:bodyPr/>
        <a:lstStyle/>
        <a:p>
          <a:endParaRPr lang="en-US" sz="2000"/>
        </a:p>
      </dgm:t>
    </dgm:pt>
    <dgm:pt modelId="{59083CE5-123A-474B-B337-26457A4A8BB9}" type="sibTrans" cxnId="{C1787FEF-B249-48F3-845B-15FED717E649}">
      <dgm:prSet/>
      <dgm:spPr/>
      <dgm:t>
        <a:bodyPr/>
        <a:lstStyle/>
        <a:p>
          <a:endParaRPr lang="en-US" sz="2000"/>
        </a:p>
      </dgm:t>
    </dgm:pt>
    <dgm:pt modelId="{DDE37EB0-542F-4547-813D-6EEB6509B2E4}">
      <dgm:prSet phldrT="[Text]" custT="1"/>
      <dgm:spPr/>
      <dgm:t>
        <a:bodyPr/>
        <a:lstStyle/>
        <a:p>
          <a:r>
            <a:rPr lang="en-US" sz="2000" smtClean="0"/>
            <a:t>Berperan </a:t>
          </a:r>
          <a:r>
            <a:rPr lang="en-US" sz="2000" dirty="0" err="1" smtClean="0"/>
            <a:t>aktif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pengembangan</a:t>
          </a:r>
          <a:r>
            <a:rPr lang="en-US" sz="2000" dirty="0" smtClean="0"/>
            <a:t> </a:t>
          </a:r>
          <a:r>
            <a:rPr lang="en-US" sz="2000" dirty="0" err="1" smtClean="0"/>
            <a:t>pelayanan</a:t>
          </a:r>
          <a:endParaRPr lang="en-US" sz="2000" dirty="0"/>
        </a:p>
      </dgm:t>
    </dgm:pt>
    <dgm:pt modelId="{B54357C7-C752-459A-999A-193ED584C3BF}" type="parTrans" cxnId="{B830C3BF-8430-43A6-A9BB-9C92416D86B9}">
      <dgm:prSet/>
      <dgm:spPr/>
      <dgm:t>
        <a:bodyPr/>
        <a:lstStyle/>
        <a:p>
          <a:endParaRPr lang="en-US" sz="2000"/>
        </a:p>
      </dgm:t>
    </dgm:pt>
    <dgm:pt modelId="{41E9F78A-4B7C-473B-A743-40B90A8A0A57}" type="sibTrans" cxnId="{B830C3BF-8430-43A6-A9BB-9C92416D86B9}">
      <dgm:prSet/>
      <dgm:spPr/>
      <dgm:t>
        <a:bodyPr/>
        <a:lstStyle/>
        <a:p>
          <a:endParaRPr lang="en-US" sz="2000"/>
        </a:p>
      </dgm:t>
    </dgm:pt>
    <dgm:pt modelId="{4E6E23EC-8183-4586-A3BE-8C9B46D5544D}">
      <dgm:prSet phldrT="[Text]" custT="1"/>
      <dgm:spPr/>
      <dgm:t>
        <a:bodyPr/>
        <a:lstStyle/>
        <a:p>
          <a:r>
            <a:rPr lang="en-US" sz="2000" smtClean="0"/>
            <a:t>Menulis </a:t>
          </a:r>
          <a:r>
            <a:rPr lang="en-US" sz="2000" dirty="0" err="1" smtClean="0"/>
            <a:t>rekam</a:t>
          </a:r>
          <a:r>
            <a:rPr lang="en-US" sz="2000" dirty="0" smtClean="0"/>
            <a:t> </a:t>
          </a:r>
          <a:r>
            <a:rPr lang="en-US" sz="2000" dirty="0" err="1" smtClean="0"/>
            <a:t>medis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mempresentasikan</a:t>
          </a:r>
          <a:r>
            <a:rPr lang="en-US" sz="2000" dirty="0" smtClean="0"/>
            <a:t> </a:t>
          </a:r>
          <a:r>
            <a:rPr lang="en-US" sz="2000" dirty="0" err="1" smtClean="0"/>
            <a:t>kasus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pengawasan</a:t>
          </a:r>
          <a:r>
            <a:rPr lang="en-US" sz="2000" dirty="0" smtClean="0"/>
            <a:t> </a:t>
          </a:r>
          <a:r>
            <a:rPr lang="en-US" sz="2000" dirty="0" err="1" smtClean="0"/>
            <a:t>psikiater</a:t>
          </a:r>
          <a:r>
            <a:rPr lang="en-US" sz="2000" dirty="0" smtClean="0"/>
            <a:t> </a:t>
          </a:r>
          <a:r>
            <a:rPr lang="en-US" sz="2000" dirty="0" err="1" smtClean="0"/>
            <a:t>konsultan</a:t>
          </a:r>
          <a:endParaRPr lang="en-US" sz="2000" dirty="0"/>
        </a:p>
      </dgm:t>
    </dgm:pt>
    <dgm:pt modelId="{80F73503-68BE-4147-A2D5-49ECF1CC1E51}" type="parTrans" cxnId="{B4A875E0-9268-4CFC-B88C-8F52895BE6A5}">
      <dgm:prSet/>
      <dgm:spPr/>
      <dgm:t>
        <a:bodyPr/>
        <a:lstStyle/>
        <a:p>
          <a:endParaRPr lang="en-US" sz="2000"/>
        </a:p>
      </dgm:t>
    </dgm:pt>
    <dgm:pt modelId="{0808691C-AF8D-47B7-B52F-C32F7232105B}" type="sibTrans" cxnId="{B4A875E0-9268-4CFC-B88C-8F52895BE6A5}">
      <dgm:prSet/>
      <dgm:spPr/>
      <dgm:t>
        <a:bodyPr/>
        <a:lstStyle/>
        <a:p>
          <a:endParaRPr lang="en-US" sz="2000"/>
        </a:p>
      </dgm:t>
    </dgm:pt>
    <dgm:pt modelId="{6F5A2FC6-B822-44CE-ABDE-A009100255A9}">
      <dgm:prSet phldrT="[Text]" custT="1"/>
      <dgm:spPr/>
      <dgm:t>
        <a:bodyPr/>
        <a:lstStyle/>
        <a:p>
          <a:r>
            <a:rPr lang="en-US" sz="2000" smtClean="0"/>
            <a:t>Berpartisipasi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pertemuan</a:t>
          </a:r>
          <a:r>
            <a:rPr lang="en-US" sz="2000" dirty="0" smtClean="0"/>
            <a:t> </a:t>
          </a:r>
          <a:r>
            <a:rPr lang="en-US" sz="2000" dirty="0" err="1" smtClean="0"/>
            <a:t>tim</a:t>
          </a:r>
          <a:endParaRPr lang="en-US" sz="2000" dirty="0"/>
        </a:p>
      </dgm:t>
    </dgm:pt>
    <dgm:pt modelId="{E80149CC-7981-499F-9952-87030B5751BB}" type="parTrans" cxnId="{BBA0F5B8-0ECE-4A12-86F1-C759A9E1FB26}">
      <dgm:prSet/>
      <dgm:spPr/>
      <dgm:t>
        <a:bodyPr/>
        <a:lstStyle/>
        <a:p>
          <a:endParaRPr lang="en-US" sz="2000"/>
        </a:p>
      </dgm:t>
    </dgm:pt>
    <dgm:pt modelId="{ADDB9E58-B431-42B3-AA59-CF409E733208}" type="sibTrans" cxnId="{BBA0F5B8-0ECE-4A12-86F1-C759A9E1FB26}">
      <dgm:prSet/>
      <dgm:spPr/>
      <dgm:t>
        <a:bodyPr/>
        <a:lstStyle/>
        <a:p>
          <a:endParaRPr lang="en-US" sz="2000"/>
        </a:p>
      </dgm:t>
    </dgm:pt>
    <dgm:pt modelId="{4C92874D-88E3-4DA5-A943-5E160AA4C162}">
      <dgm:prSet phldrT="[Text]" custT="1"/>
      <dgm:spPr/>
      <dgm:t>
        <a:bodyPr/>
        <a:lstStyle/>
        <a:p>
          <a:r>
            <a:rPr lang="en-US" sz="2000" dirty="0" err="1" smtClean="0"/>
            <a:t>Memberikan</a:t>
          </a:r>
          <a:r>
            <a:rPr lang="en-US" sz="2000" dirty="0" smtClean="0"/>
            <a:t> </a:t>
          </a:r>
          <a:r>
            <a:rPr lang="en-US" sz="2000" dirty="0" err="1" smtClean="0"/>
            <a:t>telaah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manajemen</a:t>
          </a:r>
          <a:r>
            <a:rPr lang="en-US" sz="2000" dirty="0" smtClean="0"/>
            <a:t> </a:t>
          </a:r>
          <a:r>
            <a:rPr lang="en-US" sz="2000" dirty="0" err="1" smtClean="0"/>
            <a:t>harian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endParaRPr lang="en-US" sz="2000" dirty="0"/>
        </a:p>
      </dgm:t>
    </dgm:pt>
    <dgm:pt modelId="{0B70F54E-BD4B-4C36-A1C6-D2B5ADA9FD34}" type="parTrans" cxnId="{E2A292EB-4DEC-4EB8-BFF8-3DF06CA6D0E8}">
      <dgm:prSet/>
      <dgm:spPr/>
      <dgm:t>
        <a:bodyPr/>
        <a:lstStyle/>
        <a:p>
          <a:endParaRPr lang="en-US" sz="2000"/>
        </a:p>
      </dgm:t>
    </dgm:pt>
    <dgm:pt modelId="{D6858135-AB1E-45A1-9BA8-0999EAD0AEA8}" type="sibTrans" cxnId="{E2A292EB-4DEC-4EB8-BFF8-3DF06CA6D0E8}">
      <dgm:prSet/>
      <dgm:spPr/>
      <dgm:t>
        <a:bodyPr/>
        <a:lstStyle/>
        <a:p>
          <a:endParaRPr lang="en-US" sz="2000"/>
        </a:p>
      </dgm:t>
    </dgm:pt>
    <dgm:pt modelId="{A3B31528-3614-4B87-9AFE-DD2FE308144A}">
      <dgm:prSet phldrT="[Text]" custT="1"/>
      <dgm:spPr/>
      <dgm:t>
        <a:bodyPr/>
        <a:lstStyle/>
        <a:p>
          <a:r>
            <a:rPr lang="en-US" sz="2000" smtClean="0"/>
            <a:t>Ambil </a:t>
          </a:r>
          <a:r>
            <a:rPr lang="en-US" sz="2000" dirty="0" err="1" smtClean="0"/>
            <a:t>bagian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pemeriksaan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termasuk</a:t>
          </a:r>
          <a:r>
            <a:rPr lang="en-US" sz="2000" dirty="0" smtClean="0"/>
            <a:t> </a:t>
          </a:r>
          <a:r>
            <a:rPr lang="en-US" sz="2000" dirty="0" err="1" smtClean="0"/>
            <a:t>pemeriksaan</a:t>
          </a:r>
          <a:r>
            <a:rPr lang="en-US" sz="2000" dirty="0" smtClean="0"/>
            <a:t> </a:t>
          </a:r>
          <a:r>
            <a:rPr lang="en-US" sz="2000" dirty="0" err="1" smtClean="0"/>
            <a:t>awal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prosedur</a:t>
          </a:r>
          <a:r>
            <a:rPr lang="en-US" sz="2000" dirty="0" smtClean="0"/>
            <a:t> </a:t>
          </a:r>
          <a:r>
            <a:rPr lang="en-US" sz="2000" dirty="0" err="1" smtClean="0"/>
            <a:t>memasukkan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endParaRPr lang="en-US" sz="2000" dirty="0"/>
        </a:p>
      </dgm:t>
    </dgm:pt>
    <dgm:pt modelId="{A96A04E2-DFBF-4F6C-9F04-B01739945818}" type="parTrans" cxnId="{55CC863E-3EF4-4178-B2A4-F897956C32E8}">
      <dgm:prSet/>
      <dgm:spPr/>
      <dgm:t>
        <a:bodyPr/>
        <a:lstStyle/>
        <a:p>
          <a:endParaRPr lang="en-US" sz="2000"/>
        </a:p>
      </dgm:t>
    </dgm:pt>
    <dgm:pt modelId="{E257E591-0467-4CFD-BB75-6158E2E185DA}" type="sibTrans" cxnId="{55CC863E-3EF4-4178-B2A4-F897956C32E8}">
      <dgm:prSet/>
      <dgm:spPr/>
      <dgm:t>
        <a:bodyPr/>
        <a:lstStyle/>
        <a:p>
          <a:endParaRPr lang="en-US" sz="2000"/>
        </a:p>
      </dgm:t>
    </dgm:pt>
    <dgm:pt modelId="{1D8E22D4-5AD2-4CB9-AD06-0B995EE94D30}" type="pres">
      <dgm:prSet presAssocID="{D378C976-E16B-46D1-B462-CE00F1C849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56500-42EA-4CA5-97FF-F6EC3EB6AE73}" type="pres">
      <dgm:prSet presAssocID="{AB892307-B020-4526-9039-EA3CD9A86AE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876D0-C615-4B7F-8F31-CA27FAF3820E}" type="pres">
      <dgm:prSet presAssocID="{E0747014-1D3A-4908-8B9D-7A4A916855A0}" presName="sibTrans" presStyleCnt="0"/>
      <dgm:spPr/>
    </dgm:pt>
    <dgm:pt modelId="{4C58A0B9-88D1-4E3B-BF97-BA776927AD07}" type="pres">
      <dgm:prSet presAssocID="{A3B31528-3614-4B87-9AFE-DD2FE308144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D2537-D73D-4CE2-A4A3-771FCFC065E1}" type="pres">
      <dgm:prSet presAssocID="{E257E591-0467-4CFD-BB75-6158E2E185DA}" presName="sibTrans" presStyleCnt="0"/>
      <dgm:spPr/>
    </dgm:pt>
    <dgm:pt modelId="{6F07EC41-6BCF-4509-A3DD-8B415711903E}" type="pres">
      <dgm:prSet presAssocID="{4C92874D-88E3-4DA5-A943-5E160AA4C1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FDEA6-A007-48EC-9ECF-47FE45E2DB9C}" type="pres">
      <dgm:prSet presAssocID="{D6858135-AB1E-45A1-9BA8-0999EAD0AEA8}" presName="sibTrans" presStyleCnt="0"/>
      <dgm:spPr/>
    </dgm:pt>
    <dgm:pt modelId="{69B1AFC0-7A9B-4148-91CA-C202FB98C69B}" type="pres">
      <dgm:prSet presAssocID="{6F5A2FC6-B822-44CE-ABDE-A009100255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67860-BEE6-4082-AD67-E10F840A4573}" type="pres">
      <dgm:prSet presAssocID="{ADDB9E58-B431-42B3-AA59-CF409E733208}" presName="sibTrans" presStyleCnt="0"/>
      <dgm:spPr/>
    </dgm:pt>
    <dgm:pt modelId="{8DB267DC-A0C6-4957-8625-D16FC5564342}" type="pres">
      <dgm:prSet presAssocID="{4E6E23EC-8183-4586-A3BE-8C9B46D5544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D1102-815E-4DD0-87C8-0AD694982475}" type="pres">
      <dgm:prSet presAssocID="{0808691C-AF8D-47B7-B52F-C32F7232105B}" presName="sibTrans" presStyleCnt="0"/>
      <dgm:spPr/>
    </dgm:pt>
    <dgm:pt modelId="{7606A885-1973-4A85-832F-DC51EDA4499D}" type="pres">
      <dgm:prSet presAssocID="{DDE37EB0-542F-4547-813D-6EEB6509B2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97795-80D3-4C8E-9874-350FF5E8A98B}" type="pres">
      <dgm:prSet presAssocID="{41E9F78A-4B7C-473B-A743-40B90A8A0A57}" presName="sibTrans" presStyleCnt="0"/>
      <dgm:spPr/>
    </dgm:pt>
    <dgm:pt modelId="{24E88677-A77E-4750-A7A0-B4E38D6AB28E}" type="pres">
      <dgm:prSet presAssocID="{13BF946F-6139-4C8B-88FE-582B89FB410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E4908-6003-4E78-B1C4-AF748F7948C5}" type="presOf" srcId="{A3B31528-3614-4B87-9AFE-DD2FE308144A}" destId="{4C58A0B9-88D1-4E3B-BF97-BA776927AD07}" srcOrd="0" destOrd="0" presId="urn:microsoft.com/office/officeart/2005/8/layout/default"/>
    <dgm:cxn modelId="{55CC863E-3EF4-4178-B2A4-F897956C32E8}" srcId="{D378C976-E16B-46D1-B462-CE00F1C84932}" destId="{A3B31528-3614-4B87-9AFE-DD2FE308144A}" srcOrd="1" destOrd="0" parTransId="{A96A04E2-DFBF-4F6C-9F04-B01739945818}" sibTransId="{E257E591-0467-4CFD-BB75-6158E2E185DA}"/>
    <dgm:cxn modelId="{DB38343D-C114-4702-B88E-15D6C5F61133}" srcId="{D378C976-E16B-46D1-B462-CE00F1C84932}" destId="{AB892307-B020-4526-9039-EA3CD9A86AE1}" srcOrd="0" destOrd="0" parTransId="{FFA365F7-69E8-4FF1-90AF-76DE8105CE02}" sibTransId="{E0747014-1D3A-4908-8B9D-7A4A916855A0}"/>
    <dgm:cxn modelId="{2011F917-4EE8-4B6E-A2AB-1BCE6802F659}" type="presOf" srcId="{4C92874D-88E3-4DA5-A943-5E160AA4C162}" destId="{6F07EC41-6BCF-4509-A3DD-8B415711903E}" srcOrd="0" destOrd="0" presId="urn:microsoft.com/office/officeart/2005/8/layout/default"/>
    <dgm:cxn modelId="{B830C3BF-8430-43A6-A9BB-9C92416D86B9}" srcId="{D378C976-E16B-46D1-B462-CE00F1C84932}" destId="{DDE37EB0-542F-4547-813D-6EEB6509B2E4}" srcOrd="5" destOrd="0" parTransId="{B54357C7-C752-459A-999A-193ED584C3BF}" sibTransId="{41E9F78A-4B7C-473B-A743-40B90A8A0A57}"/>
    <dgm:cxn modelId="{0D3D00BC-1C6D-4CE2-8AC6-C137BADF71DB}" type="presOf" srcId="{4E6E23EC-8183-4586-A3BE-8C9B46D5544D}" destId="{8DB267DC-A0C6-4957-8625-D16FC5564342}" srcOrd="0" destOrd="0" presId="urn:microsoft.com/office/officeart/2005/8/layout/default"/>
    <dgm:cxn modelId="{5F20FD5C-22D8-4998-9430-C57130922270}" type="presOf" srcId="{DDE37EB0-542F-4547-813D-6EEB6509B2E4}" destId="{7606A885-1973-4A85-832F-DC51EDA4499D}" srcOrd="0" destOrd="0" presId="urn:microsoft.com/office/officeart/2005/8/layout/default"/>
    <dgm:cxn modelId="{E2A292EB-4DEC-4EB8-BFF8-3DF06CA6D0E8}" srcId="{D378C976-E16B-46D1-B462-CE00F1C84932}" destId="{4C92874D-88E3-4DA5-A943-5E160AA4C162}" srcOrd="2" destOrd="0" parTransId="{0B70F54E-BD4B-4C36-A1C6-D2B5ADA9FD34}" sibTransId="{D6858135-AB1E-45A1-9BA8-0999EAD0AEA8}"/>
    <dgm:cxn modelId="{F396F367-2469-44D2-B1FF-601C3D231101}" type="presOf" srcId="{13BF946F-6139-4C8B-88FE-582B89FB410A}" destId="{24E88677-A77E-4750-A7A0-B4E38D6AB28E}" srcOrd="0" destOrd="0" presId="urn:microsoft.com/office/officeart/2005/8/layout/default"/>
    <dgm:cxn modelId="{76B91EAC-D978-474E-8788-6112240BA48B}" type="presOf" srcId="{D378C976-E16B-46D1-B462-CE00F1C84932}" destId="{1D8E22D4-5AD2-4CB9-AD06-0B995EE94D30}" srcOrd="0" destOrd="0" presId="urn:microsoft.com/office/officeart/2005/8/layout/default"/>
    <dgm:cxn modelId="{C1787FEF-B249-48F3-845B-15FED717E649}" srcId="{D378C976-E16B-46D1-B462-CE00F1C84932}" destId="{13BF946F-6139-4C8B-88FE-582B89FB410A}" srcOrd="6" destOrd="0" parTransId="{E4D7F915-978A-4EB9-9F3E-4D372047D408}" sibTransId="{59083CE5-123A-474B-B337-26457A4A8BB9}"/>
    <dgm:cxn modelId="{B4A875E0-9268-4CFC-B88C-8F52895BE6A5}" srcId="{D378C976-E16B-46D1-B462-CE00F1C84932}" destId="{4E6E23EC-8183-4586-A3BE-8C9B46D5544D}" srcOrd="4" destOrd="0" parTransId="{80F73503-68BE-4147-A2D5-49ECF1CC1E51}" sibTransId="{0808691C-AF8D-47B7-B52F-C32F7232105B}"/>
    <dgm:cxn modelId="{3F9BE5FC-9A6A-4B00-B770-630F38C2744A}" type="presOf" srcId="{AB892307-B020-4526-9039-EA3CD9A86AE1}" destId="{7B856500-42EA-4CA5-97FF-F6EC3EB6AE73}" srcOrd="0" destOrd="0" presId="urn:microsoft.com/office/officeart/2005/8/layout/default"/>
    <dgm:cxn modelId="{BBA0F5B8-0ECE-4A12-86F1-C759A9E1FB26}" srcId="{D378C976-E16B-46D1-B462-CE00F1C84932}" destId="{6F5A2FC6-B822-44CE-ABDE-A009100255A9}" srcOrd="3" destOrd="0" parTransId="{E80149CC-7981-499F-9952-87030B5751BB}" sibTransId="{ADDB9E58-B431-42B3-AA59-CF409E733208}"/>
    <dgm:cxn modelId="{61440222-DA1B-4CA7-B9FC-55B812BA2978}" type="presOf" srcId="{6F5A2FC6-B822-44CE-ABDE-A009100255A9}" destId="{69B1AFC0-7A9B-4148-91CA-C202FB98C69B}" srcOrd="0" destOrd="0" presId="urn:microsoft.com/office/officeart/2005/8/layout/default"/>
    <dgm:cxn modelId="{BBBBB9A8-F6BA-43E3-9EA4-D6223D4847D4}" type="presParOf" srcId="{1D8E22D4-5AD2-4CB9-AD06-0B995EE94D30}" destId="{7B856500-42EA-4CA5-97FF-F6EC3EB6AE73}" srcOrd="0" destOrd="0" presId="urn:microsoft.com/office/officeart/2005/8/layout/default"/>
    <dgm:cxn modelId="{7B41AA59-74C5-444A-AE8A-2B7B49E67EE0}" type="presParOf" srcId="{1D8E22D4-5AD2-4CB9-AD06-0B995EE94D30}" destId="{360876D0-C615-4B7F-8F31-CA27FAF3820E}" srcOrd="1" destOrd="0" presId="urn:microsoft.com/office/officeart/2005/8/layout/default"/>
    <dgm:cxn modelId="{2EC45BF4-9809-4E92-89D7-B388DD839814}" type="presParOf" srcId="{1D8E22D4-5AD2-4CB9-AD06-0B995EE94D30}" destId="{4C58A0B9-88D1-4E3B-BF97-BA776927AD07}" srcOrd="2" destOrd="0" presId="urn:microsoft.com/office/officeart/2005/8/layout/default"/>
    <dgm:cxn modelId="{70AB852D-EB32-4A09-B08B-062F22F70CB7}" type="presParOf" srcId="{1D8E22D4-5AD2-4CB9-AD06-0B995EE94D30}" destId="{BF5D2537-D73D-4CE2-A4A3-771FCFC065E1}" srcOrd="3" destOrd="0" presId="urn:microsoft.com/office/officeart/2005/8/layout/default"/>
    <dgm:cxn modelId="{6822F10F-E97D-46CF-BDB4-19FDD06B90CD}" type="presParOf" srcId="{1D8E22D4-5AD2-4CB9-AD06-0B995EE94D30}" destId="{6F07EC41-6BCF-4509-A3DD-8B415711903E}" srcOrd="4" destOrd="0" presId="urn:microsoft.com/office/officeart/2005/8/layout/default"/>
    <dgm:cxn modelId="{1BCF7B65-A5A2-4957-B9EE-29590CBFAC4E}" type="presParOf" srcId="{1D8E22D4-5AD2-4CB9-AD06-0B995EE94D30}" destId="{112FDEA6-A007-48EC-9ECF-47FE45E2DB9C}" srcOrd="5" destOrd="0" presId="urn:microsoft.com/office/officeart/2005/8/layout/default"/>
    <dgm:cxn modelId="{069BBBCB-9365-4500-B6CB-24E93A5EC5FD}" type="presParOf" srcId="{1D8E22D4-5AD2-4CB9-AD06-0B995EE94D30}" destId="{69B1AFC0-7A9B-4148-91CA-C202FB98C69B}" srcOrd="6" destOrd="0" presId="urn:microsoft.com/office/officeart/2005/8/layout/default"/>
    <dgm:cxn modelId="{C465EBCD-F53B-407D-BD74-EAF347B9DA28}" type="presParOf" srcId="{1D8E22D4-5AD2-4CB9-AD06-0B995EE94D30}" destId="{83867860-BEE6-4082-AD67-E10F840A4573}" srcOrd="7" destOrd="0" presId="urn:microsoft.com/office/officeart/2005/8/layout/default"/>
    <dgm:cxn modelId="{F1A4E1D7-B59C-4546-9E5D-A5B17F801512}" type="presParOf" srcId="{1D8E22D4-5AD2-4CB9-AD06-0B995EE94D30}" destId="{8DB267DC-A0C6-4957-8625-D16FC5564342}" srcOrd="8" destOrd="0" presId="urn:microsoft.com/office/officeart/2005/8/layout/default"/>
    <dgm:cxn modelId="{649A1E94-B445-4C10-9F0B-F557B6A3E4A8}" type="presParOf" srcId="{1D8E22D4-5AD2-4CB9-AD06-0B995EE94D30}" destId="{DEED1102-815E-4DD0-87C8-0AD694982475}" srcOrd="9" destOrd="0" presId="urn:microsoft.com/office/officeart/2005/8/layout/default"/>
    <dgm:cxn modelId="{D1B708F8-53A9-4126-94B6-0B8644F0DE35}" type="presParOf" srcId="{1D8E22D4-5AD2-4CB9-AD06-0B995EE94D30}" destId="{7606A885-1973-4A85-832F-DC51EDA4499D}" srcOrd="10" destOrd="0" presId="urn:microsoft.com/office/officeart/2005/8/layout/default"/>
    <dgm:cxn modelId="{83BF1563-B5A7-440E-9903-1666F4590DA1}" type="presParOf" srcId="{1D8E22D4-5AD2-4CB9-AD06-0B995EE94D30}" destId="{2FC97795-80D3-4C8E-9874-350FF5E8A98B}" srcOrd="11" destOrd="0" presId="urn:microsoft.com/office/officeart/2005/8/layout/default"/>
    <dgm:cxn modelId="{A5FF6F71-BD92-477A-8B47-D366D288637A}" type="presParOf" srcId="{1D8E22D4-5AD2-4CB9-AD06-0B995EE94D30}" destId="{24E88677-A77E-4750-A7A0-B4E38D6AB28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1F4DA6-0C2F-4BD9-B3E4-A72EB8B4CB6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D1F153-B856-4ADE-8A7A-9AB1696BCDF2}">
      <dgm:prSet phldrT="[Text]" custT="1"/>
      <dgm:spPr/>
      <dgm:t>
        <a:bodyPr/>
        <a:lstStyle/>
        <a:p>
          <a:r>
            <a:rPr lang="en-US" sz="2000" dirty="0" err="1" smtClean="0"/>
            <a:t>Perawat</a:t>
          </a:r>
          <a:endParaRPr lang="en-US" sz="2000" dirty="0"/>
        </a:p>
      </dgm:t>
    </dgm:pt>
    <dgm:pt modelId="{5911E494-F5E8-492C-BA9D-82938250590E}" type="parTrans" cxnId="{E1DE1E07-2F07-42FD-B777-CACED0ACE76B}">
      <dgm:prSet/>
      <dgm:spPr/>
      <dgm:t>
        <a:bodyPr/>
        <a:lstStyle/>
        <a:p>
          <a:endParaRPr lang="en-US" sz="2000"/>
        </a:p>
      </dgm:t>
    </dgm:pt>
    <dgm:pt modelId="{2579B313-AC22-4DB3-A383-BC1946C16543}" type="sibTrans" cxnId="{E1DE1E07-2F07-42FD-B777-CACED0ACE76B}">
      <dgm:prSet/>
      <dgm:spPr/>
      <dgm:t>
        <a:bodyPr/>
        <a:lstStyle/>
        <a:p>
          <a:endParaRPr lang="en-US" sz="2000"/>
        </a:p>
      </dgm:t>
    </dgm:pt>
    <dgm:pt modelId="{A40832FE-42F9-4B43-B7FB-1A33963ACF6F}">
      <dgm:prSet phldrT="[Text]" custT="1"/>
      <dgm:spPr/>
      <dgm:t>
        <a:bodyPr/>
        <a:lstStyle/>
        <a:p>
          <a:r>
            <a:rPr lang="en-US" sz="2000" dirty="0" err="1" smtClean="0"/>
            <a:t>Psikolog</a:t>
          </a:r>
          <a:endParaRPr lang="en-US" sz="2000" dirty="0"/>
        </a:p>
      </dgm:t>
    </dgm:pt>
    <dgm:pt modelId="{C80A4087-8374-480C-A1B1-D65E8E7DE779}" type="parTrans" cxnId="{5A53E365-5779-43F2-B1C4-2D80FDE5C4C7}">
      <dgm:prSet/>
      <dgm:spPr/>
      <dgm:t>
        <a:bodyPr/>
        <a:lstStyle/>
        <a:p>
          <a:endParaRPr lang="en-US" sz="2000"/>
        </a:p>
      </dgm:t>
    </dgm:pt>
    <dgm:pt modelId="{63B4E00D-02D8-4BD0-8007-E11F4370ACB7}" type="sibTrans" cxnId="{5A53E365-5779-43F2-B1C4-2D80FDE5C4C7}">
      <dgm:prSet/>
      <dgm:spPr/>
      <dgm:t>
        <a:bodyPr/>
        <a:lstStyle/>
        <a:p>
          <a:endParaRPr lang="en-US" sz="2000"/>
        </a:p>
      </dgm:t>
    </dgm:pt>
    <dgm:pt modelId="{CB7C06DF-759A-499E-B565-274FEF2CF046}">
      <dgm:prSet phldrT="[Text]" custT="1"/>
      <dgm:spPr/>
      <dgm:t>
        <a:bodyPr/>
        <a:lstStyle/>
        <a:p>
          <a:r>
            <a:rPr lang="en-US" sz="2000" dirty="0" err="1" smtClean="0"/>
            <a:t>Apoteker</a:t>
          </a:r>
          <a:r>
            <a:rPr lang="en-US" sz="2000" dirty="0" smtClean="0"/>
            <a:t> </a:t>
          </a:r>
          <a:endParaRPr lang="en-US" sz="2000" dirty="0"/>
        </a:p>
      </dgm:t>
    </dgm:pt>
    <dgm:pt modelId="{85735577-A719-4F68-99F3-7CD135D79E12}" type="parTrans" cxnId="{8BD9A91A-EC0B-4B4D-9D60-80E3A0052A64}">
      <dgm:prSet/>
      <dgm:spPr/>
      <dgm:t>
        <a:bodyPr/>
        <a:lstStyle/>
        <a:p>
          <a:endParaRPr lang="en-US" sz="2000"/>
        </a:p>
      </dgm:t>
    </dgm:pt>
    <dgm:pt modelId="{28A0F8F4-71D2-4EC7-B4F6-989422BB4E26}" type="sibTrans" cxnId="{8BD9A91A-EC0B-4B4D-9D60-80E3A0052A64}">
      <dgm:prSet/>
      <dgm:spPr/>
      <dgm:t>
        <a:bodyPr/>
        <a:lstStyle/>
        <a:p>
          <a:endParaRPr lang="en-US" sz="2000"/>
        </a:p>
      </dgm:t>
    </dgm:pt>
    <dgm:pt modelId="{E8E8404E-8003-4EDC-A9A3-46FBACEF4A7E}">
      <dgm:prSet phldrT="[Text]" custT="1"/>
      <dgm:spPr/>
      <dgm:t>
        <a:bodyPr/>
        <a:lstStyle/>
        <a:p>
          <a:r>
            <a:rPr lang="en-US" sz="2000" dirty="0" err="1" smtClean="0"/>
            <a:t>Asuhan</a:t>
          </a:r>
          <a:r>
            <a:rPr lang="en-US" sz="2000" dirty="0" smtClean="0"/>
            <a:t> </a:t>
          </a:r>
          <a:r>
            <a:rPr lang="en-US" sz="2000" dirty="0" err="1" smtClean="0"/>
            <a:t>keperawatan</a:t>
          </a:r>
          <a:r>
            <a:rPr lang="en-US" sz="2000" dirty="0" smtClean="0"/>
            <a:t>: </a:t>
          </a:r>
          <a:r>
            <a:rPr lang="en-US" sz="2000" dirty="0" err="1" smtClean="0"/>
            <a:t>kedekatan</a:t>
          </a:r>
          <a:r>
            <a:rPr lang="en-US" sz="2000" dirty="0" smtClean="0"/>
            <a:t> </a:t>
          </a:r>
          <a:r>
            <a:rPr lang="en-US" sz="2000" dirty="0" err="1" smtClean="0"/>
            <a:t>profesional</a:t>
          </a:r>
          <a:r>
            <a:rPr lang="en-US" sz="2000" dirty="0" smtClean="0"/>
            <a:t> (</a:t>
          </a:r>
          <a:r>
            <a:rPr lang="en-US" sz="2000" dirty="0" err="1" smtClean="0"/>
            <a:t>empati</a:t>
          </a:r>
          <a:r>
            <a:rPr lang="en-US" sz="2000" dirty="0" smtClean="0"/>
            <a:t>), </a:t>
          </a:r>
          <a:r>
            <a:rPr lang="en-US" sz="2000" dirty="0" err="1" smtClean="0"/>
            <a:t>advokasi</a:t>
          </a:r>
          <a:r>
            <a:rPr lang="en-US" sz="2000" dirty="0" smtClean="0"/>
            <a:t>, </a:t>
          </a:r>
          <a:r>
            <a:rPr lang="en-US" sz="2000" dirty="0" err="1" smtClean="0"/>
            <a:t>edukasi</a:t>
          </a:r>
          <a:r>
            <a:rPr lang="en-US" sz="2000" dirty="0" smtClean="0"/>
            <a:t>, </a:t>
          </a:r>
          <a:r>
            <a:rPr lang="en-US" sz="2000" dirty="0" err="1" smtClean="0"/>
            <a:t>promosi</a:t>
          </a:r>
          <a:r>
            <a:rPr lang="en-US" sz="2000" dirty="0" smtClean="0"/>
            <a:t> </a:t>
          </a:r>
          <a:r>
            <a:rPr lang="en-US" sz="2000" dirty="0" err="1" smtClean="0"/>
            <a:t>kesehatan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mengindentifikasi</a:t>
          </a:r>
          <a:r>
            <a:rPr lang="en-US" sz="2000" dirty="0" smtClean="0"/>
            <a:t> </a:t>
          </a:r>
          <a:r>
            <a:rPr lang="en-US" sz="2000" dirty="0" err="1" smtClean="0"/>
            <a:t>kebutuhan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endParaRPr lang="en-US" sz="2000" dirty="0"/>
        </a:p>
      </dgm:t>
    </dgm:pt>
    <dgm:pt modelId="{61B00C1F-FCE6-4C06-9D3D-4292FFC4F852}" type="parTrans" cxnId="{8C1B8250-C06E-45EA-A41F-DF24D7B6455F}">
      <dgm:prSet/>
      <dgm:spPr/>
      <dgm:t>
        <a:bodyPr/>
        <a:lstStyle/>
        <a:p>
          <a:endParaRPr lang="en-US" sz="2000"/>
        </a:p>
      </dgm:t>
    </dgm:pt>
    <dgm:pt modelId="{16DE8844-D977-4B67-B246-4E50FE7513F9}" type="sibTrans" cxnId="{8C1B8250-C06E-45EA-A41F-DF24D7B6455F}">
      <dgm:prSet/>
      <dgm:spPr/>
      <dgm:t>
        <a:bodyPr/>
        <a:lstStyle/>
        <a:p>
          <a:endParaRPr lang="en-US" sz="2000"/>
        </a:p>
      </dgm:t>
    </dgm:pt>
    <dgm:pt modelId="{5FA78654-70B0-44D3-B93E-035CC66D6059}">
      <dgm:prSet phldrT="[Text]" custT="1"/>
      <dgm:spPr/>
      <dgm:t>
        <a:bodyPr/>
        <a:lstStyle/>
        <a:p>
          <a:r>
            <a:rPr lang="en-US" sz="2000" dirty="0" err="1" smtClean="0"/>
            <a:t>Layanan</a:t>
          </a:r>
          <a:r>
            <a:rPr lang="en-US" sz="2000" dirty="0" smtClean="0"/>
            <a:t> </a:t>
          </a:r>
          <a:r>
            <a:rPr lang="en-US" sz="2000" dirty="0" err="1" smtClean="0"/>
            <a:t>psikologis</a:t>
          </a:r>
          <a:r>
            <a:rPr lang="en-US" sz="2000" dirty="0" smtClean="0"/>
            <a:t>, </a:t>
          </a:r>
          <a:r>
            <a:rPr lang="en-US" sz="2000" dirty="0" err="1" smtClean="0"/>
            <a:t>psikoterapi</a:t>
          </a:r>
          <a:r>
            <a:rPr lang="en-US" sz="2000" dirty="0" smtClean="0"/>
            <a:t>,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pemeriksaan</a:t>
          </a:r>
          <a:r>
            <a:rPr lang="en-US" sz="2000" dirty="0" smtClean="0"/>
            <a:t> </a:t>
          </a:r>
          <a:r>
            <a:rPr lang="en-US" sz="2000" dirty="0" err="1" smtClean="0"/>
            <a:t>psikometri</a:t>
          </a:r>
          <a:endParaRPr lang="en-US" sz="2000" dirty="0"/>
        </a:p>
      </dgm:t>
    </dgm:pt>
    <dgm:pt modelId="{33C6C433-A664-4A0C-AA7A-C6A278E7004B}" type="parTrans" cxnId="{09E6CD0E-8B85-4BF3-9449-8796B2F1A79A}">
      <dgm:prSet/>
      <dgm:spPr/>
      <dgm:t>
        <a:bodyPr/>
        <a:lstStyle/>
        <a:p>
          <a:endParaRPr lang="en-US" sz="2000"/>
        </a:p>
      </dgm:t>
    </dgm:pt>
    <dgm:pt modelId="{52E9F64A-0B41-4BDA-9EFF-01123D3738B9}" type="sibTrans" cxnId="{09E6CD0E-8B85-4BF3-9449-8796B2F1A79A}">
      <dgm:prSet/>
      <dgm:spPr/>
      <dgm:t>
        <a:bodyPr/>
        <a:lstStyle/>
        <a:p>
          <a:endParaRPr lang="en-US" sz="2000"/>
        </a:p>
      </dgm:t>
    </dgm:pt>
    <dgm:pt modelId="{EC14780D-DCBB-401A-A828-8C039317C431}">
      <dgm:prSet phldrT="[Text]" custT="1"/>
      <dgm:spPr/>
      <dgm:t>
        <a:bodyPr/>
        <a:lstStyle/>
        <a:p>
          <a:r>
            <a:rPr lang="en-US" sz="2000" dirty="0" err="1" smtClean="0"/>
            <a:t>Layanan</a:t>
          </a:r>
          <a:r>
            <a:rPr lang="en-US" sz="2000" dirty="0" smtClean="0"/>
            <a:t> </a:t>
          </a:r>
          <a:r>
            <a:rPr lang="en-US" sz="2000" dirty="0" err="1" smtClean="0"/>
            <a:t>farmasi</a:t>
          </a:r>
          <a:endParaRPr lang="en-US" sz="2000" dirty="0"/>
        </a:p>
      </dgm:t>
    </dgm:pt>
    <dgm:pt modelId="{D4FE3B67-1F0A-4540-934C-EE301AAD1E39}" type="parTrans" cxnId="{7856F1D7-33C5-455D-94E0-2D856F42FF53}">
      <dgm:prSet/>
      <dgm:spPr/>
      <dgm:t>
        <a:bodyPr/>
        <a:lstStyle/>
        <a:p>
          <a:endParaRPr lang="en-US" sz="2000"/>
        </a:p>
      </dgm:t>
    </dgm:pt>
    <dgm:pt modelId="{D30E7525-7E1C-4A36-9C61-4BA79A10B977}" type="sibTrans" cxnId="{7856F1D7-33C5-455D-94E0-2D856F42FF53}">
      <dgm:prSet/>
      <dgm:spPr/>
      <dgm:t>
        <a:bodyPr/>
        <a:lstStyle/>
        <a:p>
          <a:endParaRPr lang="en-US" sz="2000"/>
        </a:p>
      </dgm:t>
    </dgm:pt>
    <dgm:pt modelId="{DDBEE3C9-FC46-431F-9F65-641EE4A0AC5D}">
      <dgm:prSet phldrT="[Text]" custT="1"/>
      <dgm:spPr/>
      <dgm:t>
        <a:bodyPr/>
        <a:lstStyle/>
        <a:p>
          <a:r>
            <a:rPr lang="en-US" sz="2000" dirty="0" err="1" smtClean="0"/>
            <a:t>Terapis</a:t>
          </a:r>
          <a:r>
            <a:rPr lang="en-US" sz="2000" dirty="0" smtClean="0"/>
            <a:t> </a:t>
          </a:r>
          <a:r>
            <a:rPr lang="en-US" sz="2000" dirty="0" err="1" smtClean="0"/>
            <a:t>okupasional</a:t>
          </a:r>
          <a:endParaRPr lang="en-US" sz="2000" dirty="0"/>
        </a:p>
      </dgm:t>
    </dgm:pt>
    <dgm:pt modelId="{9B7B0477-EBE5-4DC0-A45B-C74C7FE46B6F}" type="parTrans" cxnId="{A0813033-8CC9-4F64-8293-26F12453F344}">
      <dgm:prSet/>
      <dgm:spPr/>
      <dgm:t>
        <a:bodyPr/>
        <a:lstStyle/>
        <a:p>
          <a:endParaRPr lang="en-US" sz="2000"/>
        </a:p>
      </dgm:t>
    </dgm:pt>
    <dgm:pt modelId="{E7DFB418-CFD0-49EB-8099-3C963B04CEEE}" type="sibTrans" cxnId="{A0813033-8CC9-4F64-8293-26F12453F344}">
      <dgm:prSet/>
      <dgm:spPr/>
      <dgm:t>
        <a:bodyPr/>
        <a:lstStyle/>
        <a:p>
          <a:endParaRPr lang="en-US" sz="2000"/>
        </a:p>
      </dgm:t>
    </dgm:pt>
    <dgm:pt modelId="{3D1D951A-7252-4E26-9AFB-B3379C5240C7}">
      <dgm:prSet phldrT="[Text]" custT="1"/>
      <dgm:spPr/>
      <dgm:t>
        <a:bodyPr/>
        <a:lstStyle/>
        <a:p>
          <a:r>
            <a:rPr lang="en-US" sz="2000" dirty="0" err="1" smtClean="0"/>
            <a:t>Dukungan</a:t>
          </a:r>
          <a:r>
            <a:rPr lang="en-US" sz="2000" dirty="0" smtClean="0"/>
            <a:t> </a:t>
          </a:r>
          <a:r>
            <a:rPr lang="en-US" sz="2000" dirty="0" err="1" smtClean="0"/>
            <a:t>sehari-hari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memenuhi</a:t>
          </a:r>
          <a:r>
            <a:rPr lang="en-US" sz="2000" dirty="0" smtClean="0"/>
            <a:t> </a:t>
          </a:r>
          <a:r>
            <a:rPr lang="en-US" sz="2000" dirty="0" err="1" smtClean="0"/>
            <a:t>kebutuhan</a:t>
          </a:r>
          <a:r>
            <a:rPr lang="en-US" sz="2000" dirty="0" smtClean="0"/>
            <a:t> </a:t>
          </a:r>
          <a:r>
            <a:rPr lang="en-US" sz="2000" dirty="0" err="1" smtClean="0"/>
            <a:t>harian</a:t>
          </a:r>
          <a:endParaRPr lang="en-US" sz="2000" dirty="0"/>
        </a:p>
      </dgm:t>
    </dgm:pt>
    <dgm:pt modelId="{366F7C26-5845-4FAF-898C-B0D781F7D6DB}" type="parTrans" cxnId="{4FF7FC4A-1913-494B-8E1D-6C068BE8C58E}">
      <dgm:prSet/>
      <dgm:spPr/>
      <dgm:t>
        <a:bodyPr/>
        <a:lstStyle/>
        <a:p>
          <a:endParaRPr lang="en-US" sz="2000"/>
        </a:p>
      </dgm:t>
    </dgm:pt>
    <dgm:pt modelId="{D21A331C-E267-4DE1-BC4F-577156445299}" type="sibTrans" cxnId="{4FF7FC4A-1913-494B-8E1D-6C068BE8C58E}">
      <dgm:prSet/>
      <dgm:spPr/>
      <dgm:t>
        <a:bodyPr/>
        <a:lstStyle/>
        <a:p>
          <a:endParaRPr lang="en-US" sz="2000"/>
        </a:p>
      </dgm:t>
    </dgm:pt>
    <dgm:pt modelId="{81D89E25-EBD2-4313-8B94-04C44CEEA47A}">
      <dgm:prSet phldrT="[Text]" custT="1"/>
      <dgm:spPr/>
      <dgm:t>
        <a:bodyPr/>
        <a:lstStyle/>
        <a:p>
          <a:r>
            <a:rPr lang="en-US" sz="2000" dirty="0" err="1" smtClean="0"/>
            <a:t>Pekerja</a:t>
          </a:r>
          <a:r>
            <a:rPr lang="en-US" sz="2000" dirty="0" smtClean="0"/>
            <a:t> </a:t>
          </a:r>
          <a:r>
            <a:rPr lang="en-US" sz="2000" dirty="0" err="1" smtClean="0"/>
            <a:t>sosial</a:t>
          </a:r>
          <a:endParaRPr lang="en-US" sz="2000" dirty="0"/>
        </a:p>
      </dgm:t>
    </dgm:pt>
    <dgm:pt modelId="{0EE4D0F8-31C6-420F-86D9-D68011ED9133}" type="parTrans" cxnId="{1984D2D9-BC21-44FA-9A97-9767EC84AF30}">
      <dgm:prSet/>
      <dgm:spPr/>
      <dgm:t>
        <a:bodyPr/>
        <a:lstStyle/>
        <a:p>
          <a:endParaRPr lang="en-US" sz="2000"/>
        </a:p>
      </dgm:t>
    </dgm:pt>
    <dgm:pt modelId="{65D5D6B6-8EE3-4980-9EF8-3E5B4A9AFDAF}" type="sibTrans" cxnId="{1984D2D9-BC21-44FA-9A97-9767EC84AF30}">
      <dgm:prSet/>
      <dgm:spPr/>
      <dgm:t>
        <a:bodyPr/>
        <a:lstStyle/>
        <a:p>
          <a:endParaRPr lang="en-US" sz="2000"/>
        </a:p>
      </dgm:t>
    </dgm:pt>
    <dgm:pt modelId="{80476F51-7EDA-49B8-A369-6E7FCEAD1805}">
      <dgm:prSet phldrT="[Text]" custT="1"/>
      <dgm:spPr/>
      <dgm:t>
        <a:bodyPr/>
        <a:lstStyle/>
        <a:p>
          <a:r>
            <a:rPr lang="en-US" sz="2000" dirty="0" err="1" smtClean="0"/>
            <a:t>Memberikan</a:t>
          </a:r>
          <a:r>
            <a:rPr lang="en-US" sz="2000" dirty="0" smtClean="0"/>
            <a:t> </a:t>
          </a:r>
          <a:r>
            <a:rPr lang="en-US" sz="2000" dirty="0" err="1" smtClean="0"/>
            <a:t>dukungan</a:t>
          </a:r>
          <a:r>
            <a:rPr lang="en-US" sz="2000" dirty="0" smtClean="0"/>
            <a:t> </a:t>
          </a:r>
          <a:r>
            <a:rPr lang="en-US" sz="2000" dirty="0" err="1" smtClean="0"/>
            <a:t>sosial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kultural</a:t>
          </a:r>
          <a:r>
            <a:rPr lang="en-US" sz="2000" dirty="0" smtClean="0"/>
            <a:t> </a:t>
          </a:r>
          <a:r>
            <a:rPr lang="en-US" sz="2000" dirty="0" err="1" smtClean="0"/>
            <a:t>kepada</a:t>
          </a:r>
          <a:r>
            <a:rPr lang="en-US" sz="2000" dirty="0" smtClean="0"/>
            <a:t> </a:t>
          </a:r>
          <a:r>
            <a:rPr lang="en-US" sz="2000" dirty="0" err="1" smtClean="0"/>
            <a:t>pasien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keluarga</a:t>
          </a:r>
          <a:r>
            <a:rPr lang="en-US" sz="2000" dirty="0" smtClean="0"/>
            <a:t>, </a:t>
          </a:r>
          <a:r>
            <a:rPr lang="en-US" sz="2000" dirty="0" err="1" smtClean="0"/>
            <a:t>selama</a:t>
          </a:r>
          <a:r>
            <a:rPr lang="en-US" sz="2000" dirty="0" smtClean="0"/>
            <a:t> </a:t>
          </a:r>
          <a:r>
            <a:rPr lang="en-US" sz="2000" dirty="0" err="1" smtClean="0"/>
            <a:t>dalam</a:t>
          </a:r>
          <a:r>
            <a:rPr lang="en-US" sz="2000" dirty="0" smtClean="0"/>
            <a:t> </a:t>
          </a:r>
          <a:r>
            <a:rPr lang="en-US" sz="2000" dirty="0" err="1" smtClean="0"/>
            <a:t>perawatan</a:t>
          </a:r>
          <a:r>
            <a:rPr lang="en-US" sz="2000" dirty="0" smtClean="0"/>
            <a:t> </a:t>
          </a:r>
          <a:r>
            <a:rPr lang="en-US" sz="2000" dirty="0" err="1" smtClean="0"/>
            <a:t>intensif</a:t>
          </a:r>
          <a:r>
            <a:rPr lang="en-US" sz="2000" dirty="0" smtClean="0"/>
            <a:t> </a:t>
          </a:r>
          <a:r>
            <a:rPr lang="en-US" sz="2000" dirty="0" err="1" smtClean="0"/>
            <a:t>maupun</a:t>
          </a:r>
          <a:r>
            <a:rPr lang="en-US" sz="2000" dirty="0" smtClean="0"/>
            <a:t> </a:t>
          </a:r>
          <a:r>
            <a:rPr lang="en-US" sz="2000" dirty="0" err="1" smtClean="0"/>
            <a:t>setelah</a:t>
          </a:r>
          <a:r>
            <a:rPr lang="en-US" sz="2000" dirty="0" smtClean="0"/>
            <a:t> </a:t>
          </a:r>
          <a:r>
            <a:rPr lang="en-US" sz="2000" dirty="0" err="1" smtClean="0"/>
            <a:t>keluar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perawatan</a:t>
          </a:r>
          <a:endParaRPr lang="en-US" sz="2000" dirty="0"/>
        </a:p>
      </dgm:t>
    </dgm:pt>
    <dgm:pt modelId="{5267C759-414E-491B-A567-49EA209D2A15}" type="parTrans" cxnId="{D6524FAA-64DA-418F-9131-FA5AC1411CFC}">
      <dgm:prSet/>
      <dgm:spPr/>
      <dgm:t>
        <a:bodyPr/>
        <a:lstStyle/>
        <a:p>
          <a:endParaRPr lang="en-US" sz="2000"/>
        </a:p>
      </dgm:t>
    </dgm:pt>
    <dgm:pt modelId="{E4D7666D-6CD8-4E72-8A4D-EDF39FDB2849}" type="sibTrans" cxnId="{D6524FAA-64DA-418F-9131-FA5AC1411CFC}">
      <dgm:prSet/>
      <dgm:spPr/>
      <dgm:t>
        <a:bodyPr/>
        <a:lstStyle/>
        <a:p>
          <a:endParaRPr lang="en-US" sz="2000"/>
        </a:p>
      </dgm:t>
    </dgm:pt>
    <dgm:pt modelId="{02340588-6565-4FC6-9234-8577D259F583}" type="pres">
      <dgm:prSet presAssocID="{B31F4DA6-0C2F-4BD9-B3E4-A72EB8B4CB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1F321-752A-423D-B616-A30B3501325B}" type="pres">
      <dgm:prSet presAssocID="{FFD1F153-B856-4ADE-8A7A-9AB1696BCDF2}" presName="parentLin" presStyleCnt="0"/>
      <dgm:spPr/>
    </dgm:pt>
    <dgm:pt modelId="{A3765000-2926-4D81-95A2-73B69D3095E7}" type="pres">
      <dgm:prSet presAssocID="{FFD1F153-B856-4ADE-8A7A-9AB1696BCDF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6B1443A-17CE-4D06-854F-FA9AB52B9032}" type="pres">
      <dgm:prSet presAssocID="{FFD1F153-B856-4ADE-8A7A-9AB1696BCDF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E267A-0F4D-4C5E-A5AA-5F02B6A5110F}" type="pres">
      <dgm:prSet presAssocID="{FFD1F153-B856-4ADE-8A7A-9AB1696BCDF2}" presName="negativeSpace" presStyleCnt="0"/>
      <dgm:spPr/>
    </dgm:pt>
    <dgm:pt modelId="{7A7FC57E-D833-45EC-8B78-328814803C85}" type="pres">
      <dgm:prSet presAssocID="{FFD1F153-B856-4ADE-8A7A-9AB1696BCDF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15909-5FFE-48E7-B6A8-1062C37F5E84}" type="pres">
      <dgm:prSet presAssocID="{2579B313-AC22-4DB3-A383-BC1946C16543}" presName="spaceBetweenRectangles" presStyleCnt="0"/>
      <dgm:spPr/>
    </dgm:pt>
    <dgm:pt modelId="{F8476DFE-AFE5-4CCE-B48F-83E0F3FC52C9}" type="pres">
      <dgm:prSet presAssocID="{A40832FE-42F9-4B43-B7FB-1A33963ACF6F}" presName="parentLin" presStyleCnt="0"/>
      <dgm:spPr/>
    </dgm:pt>
    <dgm:pt modelId="{E093A1F0-E95D-4FD9-9DCF-46F707B6A15A}" type="pres">
      <dgm:prSet presAssocID="{A40832FE-42F9-4B43-B7FB-1A33963ACF6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6DAE634-D449-4529-8E48-FC5838B17C22}" type="pres">
      <dgm:prSet presAssocID="{A40832FE-42F9-4B43-B7FB-1A33963ACF6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0DBB4-A1DE-4065-913D-204BC4E76E47}" type="pres">
      <dgm:prSet presAssocID="{A40832FE-42F9-4B43-B7FB-1A33963ACF6F}" presName="negativeSpace" presStyleCnt="0"/>
      <dgm:spPr/>
    </dgm:pt>
    <dgm:pt modelId="{EDAC3CF9-BA87-49D2-8EBA-F764262F33AD}" type="pres">
      <dgm:prSet presAssocID="{A40832FE-42F9-4B43-B7FB-1A33963ACF6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82CBE-C8B9-427C-ABF9-579FB30277BD}" type="pres">
      <dgm:prSet presAssocID="{63B4E00D-02D8-4BD0-8007-E11F4370ACB7}" presName="spaceBetweenRectangles" presStyleCnt="0"/>
      <dgm:spPr/>
    </dgm:pt>
    <dgm:pt modelId="{C5F4CF44-5D7C-415B-BB1E-EE3B2E6C8E62}" type="pres">
      <dgm:prSet presAssocID="{CB7C06DF-759A-499E-B565-274FEF2CF046}" presName="parentLin" presStyleCnt="0"/>
      <dgm:spPr/>
    </dgm:pt>
    <dgm:pt modelId="{DDE2F035-D607-428B-94D5-EA69516501D3}" type="pres">
      <dgm:prSet presAssocID="{CB7C06DF-759A-499E-B565-274FEF2CF04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D3C3BC7E-78DC-46BD-8CD9-6681DFBF09E1}" type="pres">
      <dgm:prSet presAssocID="{CB7C06DF-759A-499E-B565-274FEF2CF0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53063-C18F-4B73-B1AB-A93ABC3F6FF2}" type="pres">
      <dgm:prSet presAssocID="{CB7C06DF-759A-499E-B565-274FEF2CF046}" presName="negativeSpace" presStyleCnt="0"/>
      <dgm:spPr/>
    </dgm:pt>
    <dgm:pt modelId="{D01D3C7E-F8F9-44A9-9CC6-33737128B0CD}" type="pres">
      <dgm:prSet presAssocID="{CB7C06DF-759A-499E-B565-274FEF2CF04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D7BA9-F165-4271-855A-77C8347A6B62}" type="pres">
      <dgm:prSet presAssocID="{28A0F8F4-71D2-4EC7-B4F6-989422BB4E26}" presName="spaceBetweenRectangles" presStyleCnt="0"/>
      <dgm:spPr/>
    </dgm:pt>
    <dgm:pt modelId="{2BD65699-2890-4DBC-A87A-AF0826821CB9}" type="pres">
      <dgm:prSet presAssocID="{DDBEE3C9-FC46-431F-9F65-641EE4A0AC5D}" presName="parentLin" presStyleCnt="0"/>
      <dgm:spPr/>
    </dgm:pt>
    <dgm:pt modelId="{DDFEF79E-2C3A-4ADF-A348-B6B2FE08AB84}" type="pres">
      <dgm:prSet presAssocID="{DDBEE3C9-FC46-431F-9F65-641EE4A0AC5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C55F59B-239C-42B4-B34E-E77ABDB45612}" type="pres">
      <dgm:prSet presAssocID="{DDBEE3C9-FC46-431F-9F65-641EE4A0AC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62FF2-83A3-49CE-B803-27D03EBC12FF}" type="pres">
      <dgm:prSet presAssocID="{DDBEE3C9-FC46-431F-9F65-641EE4A0AC5D}" presName="negativeSpace" presStyleCnt="0"/>
      <dgm:spPr/>
    </dgm:pt>
    <dgm:pt modelId="{4394FF92-4471-496B-883B-4C3F53B3C17B}" type="pres">
      <dgm:prSet presAssocID="{DDBEE3C9-FC46-431F-9F65-641EE4A0AC5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51695-61DF-4196-A12D-ADDA842921B5}" type="pres">
      <dgm:prSet presAssocID="{E7DFB418-CFD0-49EB-8099-3C963B04CEEE}" presName="spaceBetweenRectangles" presStyleCnt="0"/>
      <dgm:spPr/>
    </dgm:pt>
    <dgm:pt modelId="{68318472-2530-48C2-A8C1-EBF67BE47763}" type="pres">
      <dgm:prSet presAssocID="{81D89E25-EBD2-4313-8B94-04C44CEEA47A}" presName="parentLin" presStyleCnt="0"/>
      <dgm:spPr/>
    </dgm:pt>
    <dgm:pt modelId="{00B353FF-1A9C-4E2C-8690-3957FBEAA8DF}" type="pres">
      <dgm:prSet presAssocID="{81D89E25-EBD2-4313-8B94-04C44CEEA47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8A3DEE7-8C51-4693-B405-19E61A4A9099}" type="pres">
      <dgm:prSet presAssocID="{81D89E25-EBD2-4313-8B94-04C44CEEA47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349F6-AE46-45BE-A3E5-E4EF2EDECB6D}" type="pres">
      <dgm:prSet presAssocID="{81D89E25-EBD2-4313-8B94-04C44CEEA47A}" presName="negativeSpace" presStyleCnt="0"/>
      <dgm:spPr/>
    </dgm:pt>
    <dgm:pt modelId="{48D75132-1021-47CC-87E7-4259D058F4EE}" type="pres">
      <dgm:prSet presAssocID="{81D89E25-EBD2-4313-8B94-04C44CEEA47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4D2D9-BC21-44FA-9A97-9767EC84AF30}" srcId="{B31F4DA6-0C2F-4BD9-B3E4-A72EB8B4CB67}" destId="{81D89E25-EBD2-4313-8B94-04C44CEEA47A}" srcOrd="4" destOrd="0" parTransId="{0EE4D0F8-31C6-420F-86D9-D68011ED9133}" sibTransId="{65D5D6B6-8EE3-4980-9EF8-3E5B4A9AFDAF}"/>
    <dgm:cxn modelId="{93C39C79-5E5A-42EB-8D61-1032831CEB84}" type="presOf" srcId="{5FA78654-70B0-44D3-B93E-035CC66D6059}" destId="{EDAC3CF9-BA87-49D2-8EBA-F764262F33AD}" srcOrd="0" destOrd="0" presId="urn:microsoft.com/office/officeart/2005/8/layout/list1"/>
    <dgm:cxn modelId="{31A01B5F-DDAF-443B-8ED6-FDF1E0023CDD}" type="presOf" srcId="{A40832FE-42F9-4B43-B7FB-1A33963ACF6F}" destId="{F6DAE634-D449-4529-8E48-FC5838B17C22}" srcOrd="1" destOrd="0" presId="urn:microsoft.com/office/officeart/2005/8/layout/list1"/>
    <dgm:cxn modelId="{5A53E365-5779-43F2-B1C4-2D80FDE5C4C7}" srcId="{B31F4DA6-0C2F-4BD9-B3E4-A72EB8B4CB67}" destId="{A40832FE-42F9-4B43-B7FB-1A33963ACF6F}" srcOrd="1" destOrd="0" parTransId="{C80A4087-8374-480C-A1B1-D65E8E7DE779}" sibTransId="{63B4E00D-02D8-4BD0-8007-E11F4370ACB7}"/>
    <dgm:cxn modelId="{4FF7FC4A-1913-494B-8E1D-6C068BE8C58E}" srcId="{DDBEE3C9-FC46-431F-9F65-641EE4A0AC5D}" destId="{3D1D951A-7252-4E26-9AFB-B3379C5240C7}" srcOrd="0" destOrd="0" parTransId="{366F7C26-5845-4FAF-898C-B0D781F7D6DB}" sibTransId="{D21A331C-E267-4DE1-BC4F-577156445299}"/>
    <dgm:cxn modelId="{A649F5FA-9660-4704-8616-2254E583F626}" type="presOf" srcId="{A40832FE-42F9-4B43-B7FB-1A33963ACF6F}" destId="{E093A1F0-E95D-4FD9-9DCF-46F707B6A15A}" srcOrd="0" destOrd="0" presId="urn:microsoft.com/office/officeart/2005/8/layout/list1"/>
    <dgm:cxn modelId="{885CF3C8-C9DA-4D54-A815-D4B0C70C4E65}" type="presOf" srcId="{FFD1F153-B856-4ADE-8A7A-9AB1696BCDF2}" destId="{26B1443A-17CE-4D06-854F-FA9AB52B9032}" srcOrd="1" destOrd="0" presId="urn:microsoft.com/office/officeart/2005/8/layout/list1"/>
    <dgm:cxn modelId="{A0813033-8CC9-4F64-8293-26F12453F344}" srcId="{B31F4DA6-0C2F-4BD9-B3E4-A72EB8B4CB67}" destId="{DDBEE3C9-FC46-431F-9F65-641EE4A0AC5D}" srcOrd="3" destOrd="0" parTransId="{9B7B0477-EBE5-4DC0-A45B-C74C7FE46B6F}" sibTransId="{E7DFB418-CFD0-49EB-8099-3C963B04CEEE}"/>
    <dgm:cxn modelId="{D65B50FB-8AED-45B7-9103-CF0160B505F2}" type="presOf" srcId="{CB7C06DF-759A-499E-B565-274FEF2CF046}" destId="{D3C3BC7E-78DC-46BD-8CD9-6681DFBF09E1}" srcOrd="1" destOrd="0" presId="urn:microsoft.com/office/officeart/2005/8/layout/list1"/>
    <dgm:cxn modelId="{3B485834-8716-4C2F-8EF4-3500C5FBAC9E}" type="presOf" srcId="{EC14780D-DCBB-401A-A828-8C039317C431}" destId="{D01D3C7E-F8F9-44A9-9CC6-33737128B0CD}" srcOrd="0" destOrd="0" presId="urn:microsoft.com/office/officeart/2005/8/layout/list1"/>
    <dgm:cxn modelId="{CF480592-3BAB-414C-9B2F-B67D7E8D8149}" type="presOf" srcId="{DDBEE3C9-FC46-431F-9F65-641EE4A0AC5D}" destId="{8C55F59B-239C-42B4-B34E-E77ABDB45612}" srcOrd="1" destOrd="0" presId="urn:microsoft.com/office/officeart/2005/8/layout/list1"/>
    <dgm:cxn modelId="{7856F1D7-33C5-455D-94E0-2D856F42FF53}" srcId="{CB7C06DF-759A-499E-B565-274FEF2CF046}" destId="{EC14780D-DCBB-401A-A828-8C039317C431}" srcOrd="0" destOrd="0" parTransId="{D4FE3B67-1F0A-4540-934C-EE301AAD1E39}" sibTransId="{D30E7525-7E1C-4A36-9C61-4BA79A10B977}"/>
    <dgm:cxn modelId="{E155BF51-16DE-4261-8C33-71A01B14BDAA}" type="presOf" srcId="{FFD1F153-B856-4ADE-8A7A-9AB1696BCDF2}" destId="{A3765000-2926-4D81-95A2-73B69D3095E7}" srcOrd="0" destOrd="0" presId="urn:microsoft.com/office/officeart/2005/8/layout/list1"/>
    <dgm:cxn modelId="{47F7650E-4AB4-499E-A3D3-268B14F057D3}" type="presOf" srcId="{81D89E25-EBD2-4313-8B94-04C44CEEA47A}" destId="{00B353FF-1A9C-4E2C-8690-3957FBEAA8DF}" srcOrd="0" destOrd="0" presId="urn:microsoft.com/office/officeart/2005/8/layout/list1"/>
    <dgm:cxn modelId="{B6D727EF-4A8B-42AF-BE47-1719020039D0}" type="presOf" srcId="{81D89E25-EBD2-4313-8B94-04C44CEEA47A}" destId="{28A3DEE7-8C51-4693-B405-19E61A4A9099}" srcOrd="1" destOrd="0" presId="urn:microsoft.com/office/officeart/2005/8/layout/list1"/>
    <dgm:cxn modelId="{C7EA71CA-A425-4AF0-8067-4BE5DA6A816F}" type="presOf" srcId="{DDBEE3C9-FC46-431F-9F65-641EE4A0AC5D}" destId="{DDFEF79E-2C3A-4ADF-A348-B6B2FE08AB84}" srcOrd="0" destOrd="0" presId="urn:microsoft.com/office/officeart/2005/8/layout/list1"/>
    <dgm:cxn modelId="{191DE6BF-61F8-4901-B720-7C0818D0C2A1}" type="presOf" srcId="{B31F4DA6-0C2F-4BD9-B3E4-A72EB8B4CB67}" destId="{02340588-6565-4FC6-9234-8577D259F583}" srcOrd="0" destOrd="0" presId="urn:microsoft.com/office/officeart/2005/8/layout/list1"/>
    <dgm:cxn modelId="{8C1B8250-C06E-45EA-A41F-DF24D7B6455F}" srcId="{FFD1F153-B856-4ADE-8A7A-9AB1696BCDF2}" destId="{E8E8404E-8003-4EDC-A9A3-46FBACEF4A7E}" srcOrd="0" destOrd="0" parTransId="{61B00C1F-FCE6-4C06-9D3D-4292FFC4F852}" sibTransId="{16DE8844-D977-4B67-B246-4E50FE7513F9}"/>
    <dgm:cxn modelId="{3DA40A91-F41D-4E2A-B256-03037DD28929}" type="presOf" srcId="{E8E8404E-8003-4EDC-A9A3-46FBACEF4A7E}" destId="{7A7FC57E-D833-45EC-8B78-328814803C85}" srcOrd="0" destOrd="0" presId="urn:microsoft.com/office/officeart/2005/8/layout/list1"/>
    <dgm:cxn modelId="{3E7D909F-7691-4ECC-BA3E-107DE588F35E}" type="presOf" srcId="{80476F51-7EDA-49B8-A369-6E7FCEAD1805}" destId="{48D75132-1021-47CC-87E7-4259D058F4EE}" srcOrd="0" destOrd="0" presId="urn:microsoft.com/office/officeart/2005/8/layout/list1"/>
    <dgm:cxn modelId="{E1DE1E07-2F07-42FD-B777-CACED0ACE76B}" srcId="{B31F4DA6-0C2F-4BD9-B3E4-A72EB8B4CB67}" destId="{FFD1F153-B856-4ADE-8A7A-9AB1696BCDF2}" srcOrd="0" destOrd="0" parTransId="{5911E494-F5E8-492C-BA9D-82938250590E}" sibTransId="{2579B313-AC22-4DB3-A383-BC1946C16543}"/>
    <dgm:cxn modelId="{09E6CD0E-8B85-4BF3-9449-8796B2F1A79A}" srcId="{A40832FE-42F9-4B43-B7FB-1A33963ACF6F}" destId="{5FA78654-70B0-44D3-B93E-035CC66D6059}" srcOrd="0" destOrd="0" parTransId="{33C6C433-A664-4A0C-AA7A-C6A278E7004B}" sibTransId="{52E9F64A-0B41-4BDA-9EFF-01123D3738B9}"/>
    <dgm:cxn modelId="{D6524FAA-64DA-418F-9131-FA5AC1411CFC}" srcId="{81D89E25-EBD2-4313-8B94-04C44CEEA47A}" destId="{80476F51-7EDA-49B8-A369-6E7FCEAD1805}" srcOrd="0" destOrd="0" parTransId="{5267C759-414E-491B-A567-49EA209D2A15}" sibTransId="{E4D7666D-6CD8-4E72-8A4D-EDF39FDB2849}"/>
    <dgm:cxn modelId="{8BD9A91A-EC0B-4B4D-9D60-80E3A0052A64}" srcId="{B31F4DA6-0C2F-4BD9-B3E4-A72EB8B4CB67}" destId="{CB7C06DF-759A-499E-B565-274FEF2CF046}" srcOrd="2" destOrd="0" parTransId="{85735577-A719-4F68-99F3-7CD135D79E12}" sibTransId="{28A0F8F4-71D2-4EC7-B4F6-989422BB4E26}"/>
    <dgm:cxn modelId="{AA15FC7A-8E89-4C2D-A079-F9347D113286}" type="presOf" srcId="{3D1D951A-7252-4E26-9AFB-B3379C5240C7}" destId="{4394FF92-4471-496B-883B-4C3F53B3C17B}" srcOrd="0" destOrd="0" presId="urn:microsoft.com/office/officeart/2005/8/layout/list1"/>
    <dgm:cxn modelId="{60347FE0-1DFA-4CD1-9CAC-2EFAAFE78D82}" type="presOf" srcId="{CB7C06DF-759A-499E-B565-274FEF2CF046}" destId="{DDE2F035-D607-428B-94D5-EA69516501D3}" srcOrd="0" destOrd="0" presId="urn:microsoft.com/office/officeart/2005/8/layout/list1"/>
    <dgm:cxn modelId="{6CB413CC-9C82-4918-B769-A63D569A7874}" type="presParOf" srcId="{02340588-6565-4FC6-9234-8577D259F583}" destId="{BDB1F321-752A-423D-B616-A30B3501325B}" srcOrd="0" destOrd="0" presId="urn:microsoft.com/office/officeart/2005/8/layout/list1"/>
    <dgm:cxn modelId="{26C91004-BB05-4565-88E5-CF4FBEAA4492}" type="presParOf" srcId="{BDB1F321-752A-423D-B616-A30B3501325B}" destId="{A3765000-2926-4D81-95A2-73B69D3095E7}" srcOrd="0" destOrd="0" presId="urn:microsoft.com/office/officeart/2005/8/layout/list1"/>
    <dgm:cxn modelId="{5FD58179-AF2C-4D7A-9B3F-CD8FC829BC4F}" type="presParOf" srcId="{BDB1F321-752A-423D-B616-A30B3501325B}" destId="{26B1443A-17CE-4D06-854F-FA9AB52B9032}" srcOrd="1" destOrd="0" presId="urn:microsoft.com/office/officeart/2005/8/layout/list1"/>
    <dgm:cxn modelId="{A8B35C3E-CC99-441F-91DC-CAC31E7CED44}" type="presParOf" srcId="{02340588-6565-4FC6-9234-8577D259F583}" destId="{C0CE267A-0F4D-4C5E-A5AA-5F02B6A5110F}" srcOrd="1" destOrd="0" presId="urn:microsoft.com/office/officeart/2005/8/layout/list1"/>
    <dgm:cxn modelId="{766F6B7A-1797-472C-A36F-BFEDBF49FE87}" type="presParOf" srcId="{02340588-6565-4FC6-9234-8577D259F583}" destId="{7A7FC57E-D833-45EC-8B78-328814803C85}" srcOrd="2" destOrd="0" presId="urn:microsoft.com/office/officeart/2005/8/layout/list1"/>
    <dgm:cxn modelId="{17520B4A-81F7-4DAD-858C-8A47244B0579}" type="presParOf" srcId="{02340588-6565-4FC6-9234-8577D259F583}" destId="{C8115909-5FFE-48E7-B6A8-1062C37F5E84}" srcOrd="3" destOrd="0" presId="urn:microsoft.com/office/officeart/2005/8/layout/list1"/>
    <dgm:cxn modelId="{5A476EE8-C0F2-4F25-BE69-CE908FFDB828}" type="presParOf" srcId="{02340588-6565-4FC6-9234-8577D259F583}" destId="{F8476DFE-AFE5-4CCE-B48F-83E0F3FC52C9}" srcOrd="4" destOrd="0" presId="urn:microsoft.com/office/officeart/2005/8/layout/list1"/>
    <dgm:cxn modelId="{02A717FA-50B5-4DBA-97EB-DF63061AC628}" type="presParOf" srcId="{F8476DFE-AFE5-4CCE-B48F-83E0F3FC52C9}" destId="{E093A1F0-E95D-4FD9-9DCF-46F707B6A15A}" srcOrd="0" destOrd="0" presId="urn:microsoft.com/office/officeart/2005/8/layout/list1"/>
    <dgm:cxn modelId="{2F9B9BF9-E152-40FC-A713-4325E4A98C5B}" type="presParOf" srcId="{F8476DFE-AFE5-4CCE-B48F-83E0F3FC52C9}" destId="{F6DAE634-D449-4529-8E48-FC5838B17C22}" srcOrd="1" destOrd="0" presId="urn:microsoft.com/office/officeart/2005/8/layout/list1"/>
    <dgm:cxn modelId="{2DCD5841-4475-4554-9AED-D99C0CAE61B9}" type="presParOf" srcId="{02340588-6565-4FC6-9234-8577D259F583}" destId="{2E20DBB4-A1DE-4065-913D-204BC4E76E47}" srcOrd="5" destOrd="0" presId="urn:microsoft.com/office/officeart/2005/8/layout/list1"/>
    <dgm:cxn modelId="{7E21A373-283A-4992-8F69-A94F1ADCE8D9}" type="presParOf" srcId="{02340588-6565-4FC6-9234-8577D259F583}" destId="{EDAC3CF9-BA87-49D2-8EBA-F764262F33AD}" srcOrd="6" destOrd="0" presId="urn:microsoft.com/office/officeart/2005/8/layout/list1"/>
    <dgm:cxn modelId="{69BE7667-0E31-4A46-BF65-C4F46A13AE1A}" type="presParOf" srcId="{02340588-6565-4FC6-9234-8577D259F583}" destId="{B3C82CBE-C8B9-427C-ABF9-579FB30277BD}" srcOrd="7" destOrd="0" presId="urn:microsoft.com/office/officeart/2005/8/layout/list1"/>
    <dgm:cxn modelId="{8371ECA0-E414-4624-91B7-C3152BB1AE7D}" type="presParOf" srcId="{02340588-6565-4FC6-9234-8577D259F583}" destId="{C5F4CF44-5D7C-415B-BB1E-EE3B2E6C8E62}" srcOrd="8" destOrd="0" presId="urn:microsoft.com/office/officeart/2005/8/layout/list1"/>
    <dgm:cxn modelId="{07528C16-BB4C-4B6F-BF29-69F75AA99B4F}" type="presParOf" srcId="{C5F4CF44-5D7C-415B-BB1E-EE3B2E6C8E62}" destId="{DDE2F035-D607-428B-94D5-EA69516501D3}" srcOrd="0" destOrd="0" presId="urn:microsoft.com/office/officeart/2005/8/layout/list1"/>
    <dgm:cxn modelId="{F0C19B32-6322-411F-83A1-DB274F1F12C2}" type="presParOf" srcId="{C5F4CF44-5D7C-415B-BB1E-EE3B2E6C8E62}" destId="{D3C3BC7E-78DC-46BD-8CD9-6681DFBF09E1}" srcOrd="1" destOrd="0" presId="urn:microsoft.com/office/officeart/2005/8/layout/list1"/>
    <dgm:cxn modelId="{3FF4D68A-2431-4088-BE24-5F2792D7DD27}" type="presParOf" srcId="{02340588-6565-4FC6-9234-8577D259F583}" destId="{D8C53063-C18F-4B73-B1AB-A93ABC3F6FF2}" srcOrd="9" destOrd="0" presId="urn:microsoft.com/office/officeart/2005/8/layout/list1"/>
    <dgm:cxn modelId="{E6F177A1-2CCB-40C7-AFC8-EA57F5D91E33}" type="presParOf" srcId="{02340588-6565-4FC6-9234-8577D259F583}" destId="{D01D3C7E-F8F9-44A9-9CC6-33737128B0CD}" srcOrd="10" destOrd="0" presId="urn:microsoft.com/office/officeart/2005/8/layout/list1"/>
    <dgm:cxn modelId="{05F1036D-254B-4114-A9B2-720E0AB2B897}" type="presParOf" srcId="{02340588-6565-4FC6-9234-8577D259F583}" destId="{8B8D7BA9-F165-4271-855A-77C8347A6B62}" srcOrd="11" destOrd="0" presId="urn:microsoft.com/office/officeart/2005/8/layout/list1"/>
    <dgm:cxn modelId="{F6E092FB-4782-48F3-B70D-C6D5B7FE0BB8}" type="presParOf" srcId="{02340588-6565-4FC6-9234-8577D259F583}" destId="{2BD65699-2890-4DBC-A87A-AF0826821CB9}" srcOrd="12" destOrd="0" presId="urn:microsoft.com/office/officeart/2005/8/layout/list1"/>
    <dgm:cxn modelId="{89300113-3D84-40C6-9DF3-E5BBDD0577AC}" type="presParOf" srcId="{2BD65699-2890-4DBC-A87A-AF0826821CB9}" destId="{DDFEF79E-2C3A-4ADF-A348-B6B2FE08AB84}" srcOrd="0" destOrd="0" presId="urn:microsoft.com/office/officeart/2005/8/layout/list1"/>
    <dgm:cxn modelId="{784035A1-70DD-409D-ABD7-E18C6D048665}" type="presParOf" srcId="{2BD65699-2890-4DBC-A87A-AF0826821CB9}" destId="{8C55F59B-239C-42B4-B34E-E77ABDB45612}" srcOrd="1" destOrd="0" presId="urn:microsoft.com/office/officeart/2005/8/layout/list1"/>
    <dgm:cxn modelId="{951AB94C-6E10-4BD2-851E-783367D811BA}" type="presParOf" srcId="{02340588-6565-4FC6-9234-8577D259F583}" destId="{53A62FF2-83A3-49CE-B803-27D03EBC12FF}" srcOrd="13" destOrd="0" presId="urn:microsoft.com/office/officeart/2005/8/layout/list1"/>
    <dgm:cxn modelId="{D7C91100-42A5-41F1-90E0-494738220CA2}" type="presParOf" srcId="{02340588-6565-4FC6-9234-8577D259F583}" destId="{4394FF92-4471-496B-883B-4C3F53B3C17B}" srcOrd="14" destOrd="0" presId="urn:microsoft.com/office/officeart/2005/8/layout/list1"/>
    <dgm:cxn modelId="{4C1BFB3B-5268-47D7-9285-49BC882F17AE}" type="presParOf" srcId="{02340588-6565-4FC6-9234-8577D259F583}" destId="{55A51695-61DF-4196-A12D-ADDA842921B5}" srcOrd="15" destOrd="0" presId="urn:microsoft.com/office/officeart/2005/8/layout/list1"/>
    <dgm:cxn modelId="{CA2FCB4D-58C7-45C2-B010-D8CF0EE287D1}" type="presParOf" srcId="{02340588-6565-4FC6-9234-8577D259F583}" destId="{68318472-2530-48C2-A8C1-EBF67BE47763}" srcOrd="16" destOrd="0" presId="urn:microsoft.com/office/officeart/2005/8/layout/list1"/>
    <dgm:cxn modelId="{E4E13F04-F6A7-490B-8B94-1F1D4014E67A}" type="presParOf" srcId="{68318472-2530-48C2-A8C1-EBF67BE47763}" destId="{00B353FF-1A9C-4E2C-8690-3957FBEAA8DF}" srcOrd="0" destOrd="0" presId="urn:microsoft.com/office/officeart/2005/8/layout/list1"/>
    <dgm:cxn modelId="{3C8FCAF2-9479-419C-9F21-A2A43F6E9896}" type="presParOf" srcId="{68318472-2530-48C2-A8C1-EBF67BE47763}" destId="{28A3DEE7-8C51-4693-B405-19E61A4A9099}" srcOrd="1" destOrd="0" presId="urn:microsoft.com/office/officeart/2005/8/layout/list1"/>
    <dgm:cxn modelId="{9DF9A4B5-5C58-4E38-9922-E8AB7E434C1E}" type="presParOf" srcId="{02340588-6565-4FC6-9234-8577D259F583}" destId="{18F349F6-AE46-45BE-A3E5-E4EF2EDECB6D}" srcOrd="17" destOrd="0" presId="urn:microsoft.com/office/officeart/2005/8/layout/list1"/>
    <dgm:cxn modelId="{B197A8F4-A25A-4537-AD64-F5F571740DB0}" type="presParOf" srcId="{02340588-6565-4FC6-9234-8577D259F583}" destId="{48D75132-1021-47CC-87E7-4259D058F4E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3CCFF3-E80E-4066-8F0C-D93428FEF2A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C10AF5-57B6-4703-8822-550DD48D4CE6}">
      <dgm:prSet phldrT="[Text]"/>
      <dgm:spPr>
        <a:solidFill>
          <a:srgbClr val="C00000"/>
        </a:solidFill>
      </dgm:spPr>
      <dgm:t>
        <a:bodyPr/>
        <a:lstStyle/>
        <a:p>
          <a:r>
            <a:rPr lang="en-US" b="1" i="1" dirty="0" smtClean="0"/>
            <a:t>Psychiatric Intensive Care Unit</a:t>
          </a:r>
          <a:r>
            <a:rPr lang="en-US" b="1" dirty="0" smtClean="0"/>
            <a:t> (PICU)</a:t>
          </a:r>
          <a:endParaRPr lang="en-US" dirty="0"/>
        </a:p>
      </dgm:t>
    </dgm:pt>
    <dgm:pt modelId="{935B271A-C8A0-41A3-B5A6-DD8E93118EE0}" type="parTrans" cxnId="{48A887ED-7D65-4EC4-9C01-B13E5A06233F}">
      <dgm:prSet/>
      <dgm:spPr/>
      <dgm:t>
        <a:bodyPr/>
        <a:lstStyle/>
        <a:p>
          <a:endParaRPr lang="en-US"/>
        </a:p>
      </dgm:t>
    </dgm:pt>
    <dgm:pt modelId="{9EF1A9E5-DF57-4DB6-8CA1-DEA58922F28A}" type="sibTrans" cxnId="{48A887ED-7D65-4EC4-9C01-B13E5A06233F}">
      <dgm:prSet/>
      <dgm:spPr/>
      <dgm:t>
        <a:bodyPr/>
        <a:lstStyle/>
        <a:p>
          <a:endParaRPr lang="en-US"/>
        </a:p>
      </dgm:t>
    </dgm:pt>
    <dgm:pt modelId="{1E6E2815-71F3-4F04-8D10-8DF02BAC198B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/>
        </a:p>
      </dgm:t>
    </dgm:pt>
    <dgm:pt modelId="{C2225469-A658-4C97-BCF3-FD92094627C7}" type="parTrans" cxnId="{020FB3B5-1937-4BCB-8B9F-38C72AE74D2D}">
      <dgm:prSet/>
      <dgm:spPr/>
      <dgm:t>
        <a:bodyPr/>
        <a:lstStyle/>
        <a:p>
          <a:endParaRPr lang="en-US"/>
        </a:p>
      </dgm:t>
    </dgm:pt>
    <dgm:pt modelId="{3677DB3A-BE98-41BC-B05A-300418F040FB}" type="sibTrans" cxnId="{020FB3B5-1937-4BCB-8B9F-38C72AE74D2D}">
      <dgm:prSet/>
      <dgm:spPr/>
      <dgm:t>
        <a:bodyPr/>
        <a:lstStyle/>
        <a:p>
          <a:endParaRPr lang="en-US"/>
        </a:p>
      </dgm:t>
    </dgm:pt>
    <dgm:pt modelId="{0BBB6DFF-B740-416A-91B4-0174B4D8D2BB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supervisi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/>
        </a:p>
      </dgm:t>
    </dgm:pt>
    <dgm:pt modelId="{FDEDD504-38F2-4C95-962D-A5B69D4282D1}" type="parTrans" cxnId="{563717A0-1060-42A3-A209-0FF49AE2D35D}">
      <dgm:prSet/>
      <dgm:spPr/>
      <dgm:t>
        <a:bodyPr/>
        <a:lstStyle/>
        <a:p>
          <a:endParaRPr lang="en-US"/>
        </a:p>
      </dgm:t>
    </dgm:pt>
    <dgm:pt modelId="{391AAF43-CFF3-450E-87B3-2C725F81E0B3}" type="sibTrans" cxnId="{563717A0-1060-42A3-A209-0FF49AE2D35D}">
      <dgm:prSet/>
      <dgm:spPr/>
      <dgm:t>
        <a:bodyPr/>
        <a:lstStyle/>
        <a:p>
          <a:endParaRPr lang="en-US"/>
        </a:p>
      </dgm:t>
    </dgm:pt>
    <dgm:pt modelId="{7312C9AE-C146-454B-9813-5ED6FB4C7171}">
      <dgm:prSet phldrT="[Text]"/>
      <dgm:spPr>
        <a:solidFill>
          <a:srgbClr val="003300"/>
        </a:solidFill>
      </dgm:spPr>
      <dgm:t>
        <a:bodyPr/>
        <a:lstStyle/>
        <a:p>
          <a:r>
            <a:rPr lang="en-US" b="1" dirty="0" err="1" smtClean="0"/>
            <a:t>Bangsal</a:t>
          </a:r>
          <a:r>
            <a:rPr lang="en-US" b="1" dirty="0" smtClean="0"/>
            <a:t> </a:t>
          </a:r>
          <a:r>
            <a:rPr lang="en-US" b="1" dirty="0" err="1" smtClean="0"/>
            <a:t>Akut</a:t>
          </a:r>
          <a:endParaRPr lang="en-US" dirty="0"/>
        </a:p>
      </dgm:t>
    </dgm:pt>
    <dgm:pt modelId="{299CEFCA-2396-4996-9C51-94A4957DCF37}" type="parTrans" cxnId="{2E3F964E-3319-4C27-B955-DCCA719E746F}">
      <dgm:prSet/>
      <dgm:spPr/>
      <dgm:t>
        <a:bodyPr/>
        <a:lstStyle/>
        <a:p>
          <a:endParaRPr lang="en-US"/>
        </a:p>
      </dgm:t>
    </dgm:pt>
    <dgm:pt modelId="{92EC50AD-2969-4717-B3EA-510829CF3BF9}" type="sibTrans" cxnId="{2E3F964E-3319-4C27-B955-DCCA719E746F}">
      <dgm:prSet/>
      <dgm:spPr/>
      <dgm:t>
        <a:bodyPr/>
        <a:lstStyle/>
        <a:p>
          <a:endParaRPr lang="en-US"/>
        </a:p>
      </dgm:t>
    </dgm:pt>
    <dgm:pt modelId="{73316132-F017-4F21-B2A8-5AA86AF7D5AD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/>
        </a:p>
      </dgm:t>
    </dgm:pt>
    <dgm:pt modelId="{B56F314A-C6BE-46BE-AA5F-0ACD8CF61A78}" type="parTrans" cxnId="{A08114B1-F81E-4CAA-8C92-DA75C9EB5469}">
      <dgm:prSet/>
      <dgm:spPr/>
      <dgm:t>
        <a:bodyPr/>
        <a:lstStyle/>
        <a:p>
          <a:endParaRPr lang="en-US"/>
        </a:p>
      </dgm:t>
    </dgm:pt>
    <dgm:pt modelId="{3181C927-477E-4B7A-9CF7-D74B1780544D}" type="sibTrans" cxnId="{A08114B1-F81E-4CAA-8C92-DA75C9EB5469}">
      <dgm:prSet/>
      <dgm:spPr/>
      <dgm:t>
        <a:bodyPr/>
        <a:lstStyle/>
        <a:p>
          <a:endParaRPr lang="en-US"/>
        </a:p>
      </dgm:t>
    </dgm:pt>
    <dgm:pt modelId="{AB7337D0-6344-459C-B724-4935158CD71E}">
      <dgm:prSet phldrT="[Text]"/>
      <dgm:spPr/>
      <dgm:t>
        <a:bodyPr/>
        <a:lstStyle/>
        <a:p>
          <a:r>
            <a:rPr lang="en-US" dirty="0" smtClean="0"/>
            <a:t>Tingkat </a:t>
          </a:r>
          <a:r>
            <a:rPr lang="en-US" dirty="0" err="1" smtClean="0"/>
            <a:t>supervisi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endParaRPr lang="en-US" dirty="0"/>
        </a:p>
      </dgm:t>
    </dgm:pt>
    <dgm:pt modelId="{610461E6-F70B-4AF8-BE4A-92F171BA8D8A}" type="parTrans" cxnId="{A9F0B30C-E6B5-4038-A975-488A62C5EC2D}">
      <dgm:prSet/>
      <dgm:spPr/>
      <dgm:t>
        <a:bodyPr/>
        <a:lstStyle/>
        <a:p>
          <a:endParaRPr lang="en-US"/>
        </a:p>
      </dgm:t>
    </dgm:pt>
    <dgm:pt modelId="{E0C0E1FD-1435-4C97-8B47-365C46AFA8A3}" type="sibTrans" cxnId="{A9F0B30C-E6B5-4038-A975-488A62C5EC2D}">
      <dgm:prSet/>
      <dgm:spPr/>
      <dgm:t>
        <a:bodyPr/>
        <a:lstStyle/>
        <a:p>
          <a:endParaRPr lang="en-US"/>
        </a:p>
      </dgm:t>
    </dgm:pt>
    <dgm:pt modelId="{06CED12F-D5ED-4C7D-A94F-89524B1F7D48}">
      <dgm:prSet phldrT="[Text]"/>
      <dgm:spPr/>
      <dgm:t>
        <a:bodyPr/>
        <a:lstStyle/>
        <a:p>
          <a:r>
            <a:rPr lang="en-US" dirty="0" err="1" smtClean="0"/>
            <a:t>Jumlah</a:t>
          </a:r>
          <a:r>
            <a:rPr lang="en-US" dirty="0" smtClean="0"/>
            <a:t> </a:t>
          </a:r>
          <a:r>
            <a:rPr lang="en-US" dirty="0" err="1" smtClean="0"/>
            <a:t>staf</a:t>
          </a:r>
          <a:r>
            <a:rPr lang="en-US" dirty="0" smtClean="0"/>
            <a:t> </a:t>
          </a:r>
          <a:r>
            <a:rPr lang="en-US" dirty="0" err="1" smtClean="0"/>
            <a:t>perawat</a:t>
          </a:r>
          <a:r>
            <a:rPr lang="en-US" dirty="0" smtClean="0"/>
            <a:t> : </a:t>
          </a:r>
          <a:r>
            <a:rPr lang="en-US" dirty="0" err="1" smtClean="0"/>
            <a:t>pasien</a:t>
          </a:r>
          <a:r>
            <a:rPr lang="en-US" dirty="0" smtClean="0"/>
            <a:t> = 1:1</a:t>
          </a:r>
          <a:endParaRPr lang="en-US" dirty="0"/>
        </a:p>
      </dgm:t>
    </dgm:pt>
    <dgm:pt modelId="{39A393FB-A2F9-48B4-A8E3-1C5D39E97C20}" type="parTrans" cxnId="{68389579-3188-4082-959B-DA7E4B5B5E5D}">
      <dgm:prSet/>
      <dgm:spPr/>
      <dgm:t>
        <a:bodyPr/>
        <a:lstStyle/>
        <a:p>
          <a:endParaRPr lang="en-US"/>
        </a:p>
      </dgm:t>
    </dgm:pt>
    <dgm:pt modelId="{4E140104-D36F-4A64-86F3-A71D1AA39FB2}" type="sibTrans" cxnId="{68389579-3188-4082-959B-DA7E4B5B5E5D}">
      <dgm:prSet/>
      <dgm:spPr/>
      <dgm:t>
        <a:bodyPr/>
        <a:lstStyle/>
        <a:p>
          <a:endParaRPr lang="en-US"/>
        </a:p>
      </dgm:t>
    </dgm:pt>
    <dgm:pt modelId="{808EF349-217A-44FE-9D68-3E278DA6991B}">
      <dgm:prSet phldrT="[Text]"/>
      <dgm:spPr/>
      <dgm:t>
        <a:bodyPr/>
        <a:lstStyle/>
        <a:p>
          <a:endParaRPr lang="en-US" dirty="0"/>
        </a:p>
      </dgm:t>
    </dgm:pt>
    <dgm:pt modelId="{6935C3A6-74E2-4BC8-A1EA-A6FFC83B9724}" type="parTrans" cxnId="{4D763817-9C6D-4CA2-8CEA-8B11319A80F4}">
      <dgm:prSet/>
      <dgm:spPr/>
      <dgm:t>
        <a:bodyPr/>
        <a:lstStyle/>
        <a:p>
          <a:endParaRPr lang="en-US"/>
        </a:p>
      </dgm:t>
    </dgm:pt>
    <dgm:pt modelId="{B1FE1737-8A30-4A6B-96C4-9B4E886A8DBC}" type="sibTrans" cxnId="{4D763817-9C6D-4CA2-8CEA-8B11319A80F4}">
      <dgm:prSet/>
      <dgm:spPr/>
      <dgm:t>
        <a:bodyPr/>
        <a:lstStyle/>
        <a:p>
          <a:endParaRPr lang="en-US"/>
        </a:p>
      </dgm:t>
    </dgm:pt>
    <dgm:pt modelId="{87A60517-BCFF-4E04-8C25-412E51F2EAD8}">
      <dgm:prSet phldrT="[Text]"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ruangan</a:t>
          </a:r>
          <a:r>
            <a:rPr lang="en-US" dirty="0" smtClean="0"/>
            <a:t> &gt;&gt;&gt;</a:t>
          </a:r>
          <a:endParaRPr lang="en-US" dirty="0"/>
        </a:p>
      </dgm:t>
    </dgm:pt>
    <dgm:pt modelId="{DFABFA62-6B37-4EB8-A61A-10A6DDDEEE7E}" type="parTrans" cxnId="{6E6AB7C8-7521-4C8D-ABBF-16113F4BA580}">
      <dgm:prSet/>
      <dgm:spPr/>
      <dgm:t>
        <a:bodyPr/>
        <a:lstStyle/>
        <a:p>
          <a:endParaRPr lang="en-US"/>
        </a:p>
      </dgm:t>
    </dgm:pt>
    <dgm:pt modelId="{F894BF9B-4F08-4F3D-BB1F-02289FBB47C8}" type="sibTrans" cxnId="{6E6AB7C8-7521-4C8D-ABBF-16113F4BA580}">
      <dgm:prSet/>
      <dgm:spPr/>
      <dgm:t>
        <a:bodyPr/>
        <a:lstStyle/>
        <a:p>
          <a:endParaRPr lang="en-US"/>
        </a:p>
      </dgm:t>
    </dgm:pt>
    <dgm:pt modelId="{3F0C91D5-9173-4F6D-9D6F-20490DCAE441}">
      <dgm:prSet phldrT="[Text]"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pengamanan</a:t>
          </a:r>
          <a:r>
            <a:rPr lang="en-US" dirty="0" smtClean="0"/>
            <a:t> &gt;&gt;&gt;</a:t>
          </a:r>
          <a:endParaRPr lang="en-US" dirty="0"/>
        </a:p>
      </dgm:t>
    </dgm:pt>
    <dgm:pt modelId="{BE862460-DF46-445F-9B7C-279A6AFE5C26}" type="parTrans" cxnId="{476925C1-0AC7-4DFB-8F2C-E01D5F437E7F}">
      <dgm:prSet/>
      <dgm:spPr/>
      <dgm:t>
        <a:bodyPr/>
        <a:lstStyle/>
        <a:p>
          <a:endParaRPr lang="en-US"/>
        </a:p>
      </dgm:t>
    </dgm:pt>
    <dgm:pt modelId="{3BAF6CB0-150C-48A1-A969-9F6FFF1837AB}" type="sibTrans" cxnId="{476925C1-0AC7-4DFB-8F2C-E01D5F437E7F}">
      <dgm:prSet/>
      <dgm:spPr/>
      <dgm:t>
        <a:bodyPr/>
        <a:lstStyle/>
        <a:p>
          <a:endParaRPr lang="en-US"/>
        </a:p>
      </dgm:t>
    </dgm:pt>
    <dgm:pt modelId="{44C0AB5A-CD5A-4FA3-B1E8-B615A77629F3}">
      <dgm:prSet phldrT="[Text]"/>
      <dgm:spPr/>
      <dgm:t>
        <a:bodyPr/>
        <a:lstStyle/>
        <a:p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mandiri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terpisah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sakit</a:t>
          </a:r>
          <a:endParaRPr lang="en-US" dirty="0"/>
        </a:p>
      </dgm:t>
    </dgm:pt>
    <dgm:pt modelId="{ACD0003F-F063-4BA3-AD6B-1BB6D02B3352}" type="parTrans" cxnId="{4546B004-B367-419C-8820-2EF888FFD10A}">
      <dgm:prSet/>
      <dgm:spPr/>
      <dgm:t>
        <a:bodyPr/>
        <a:lstStyle/>
        <a:p>
          <a:endParaRPr lang="en-US"/>
        </a:p>
      </dgm:t>
    </dgm:pt>
    <dgm:pt modelId="{92E95B7C-5EDD-4174-8468-83478492A108}" type="sibTrans" cxnId="{4546B004-B367-419C-8820-2EF888FFD10A}">
      <dgm:prSet/>
      <dgm:spPr/>
      <dgm:t>
        <a:bodyPr/>
        <a:lstStyle/>
        <a:p>
          <a:endParaRPr lang="en-US"/>
        </a:p>
      </dgm:t>
    </dgm:pt>
    <dgm:pt modelId="{EA0FF57C-FBB1-45BF-AF6D-BE80C84E1CB0}">
      <dgm:prSet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ruangan</a:t>
          </a:r>
          <a:r>
            <a:rPr lang="en-US" dirty="0" smtClean="0"/>
            <a:t> &lt;&lt;&lt;</a:t>
          </a:r>
          <a:endParaRPr lang="en-US" dirty="0"/>
        </a:p>
      </dgm:t>
    </dgm:pt>
    <dgm:pt modelId="{65ACA2FB-E5B9-4047-B74A-9DBFB33DEA7C}" type="parTrans" cxnId="{77DBF4A1-645A-46A0-921F-6E07BFFBDCF7}">
      <dgm:prSet/>
      <dgm:spPr/>
      <dgm:t>
        <a:bodyPr/>
        <a:lstStyle/>
        <a:p>
          <a:endParaRPr lang="en-US"/>
        </a:p>
      </dgm:t>
    </dgm:pt>
    <dgm:pt modelId="{329ED059-AC43-4190-98CE-561E995FABA7}" type="sibTrans" cxnId="{77DBF4A1-645A-46A0-921F-6E07BFFBDCF7}">
      <dgm:prSet/>
      <dgm:spPr/>
      <dgm:t>
        <a:bodyPr/>
        <a:lstStyle/>
        <a:p>
          <a:endParaRPr lang="en-US"/>
        </a:p>
      </dgm:t>
    </dgm:pt>
    <dgm:pt modelId="{DC5386D0-2A97-440E-AD78-A64A7F9A6C8F}">
      <dgm:prSet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pengamanan</a:t>
          </a:r>
          <a:r>
            <a:rPr lang="en-US" dirty="0" smtClean="0"/>
            <a:t> &lt;&lt;&lt;</a:t>
          </a:r>
          <a:endParaRPr lang="en-US" dirty="0"/>
        </a:p>
      </dgm:t>
    </dgm:pt>
    <dgm:pt modelId="{34CBAB2E-ED4A-466E-B194-F1BCD3AD7209}" type="parTrans" cxnId="{632BB2F5-9125-4420-B13E-CB207D2632E3}">
      <dgm:prSet/>
      <dgm:spPr/>
      <dgm:t>
        <a:bodyPr/>
        <a:lstStyle/>
        <a:p>
          <a:endParaRPr lang="en-US"/>
        </a:p>
      </dgm:t>
    </dgm:pt>
    <dgm:pt modelId="{55B99652-B8AE-4489-9B0A-B184639C6FEB}" type="sibTrans" cxnId="{632BB2F5-9125-4420-B13E-CB207D2632E3}">
      <dgm:prSet/>
      <dgm:spPr/>
      <dgm:t>
        <a:bodyPr/>
        <a:lstStyle/>
        <a:p>
          <a:endParaRPr lang="en-US"/>
        </a:p>
      </dgm:t>
    </dgm:pt>
    <dgm:pt modelId="{D32018FD-0A2C-4072-82AE-366787C1EF5D}">
      <dgm:prSet/>
      <dgm:spPr/>
      <dgm:t>
        <a:bodyPr/>
        <a:lstStyle/>
        <a:p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sakit</a:t>
          </a:r>
          <a:endParaRPr lang="en-US" dirty="0"/>
        </a:p>
      </dgm:t>
    </dgm:pt>
    <dgm:pt modelId="{929269A4-A249-4B92-97FF-FCDB0E3C24E7}" type="parTrans" cxnId="{1BD5005C-144D-4CE5-A809-E69B0E7282F2}">
      <dgm:prSet/>
      <dgm:spPr/>
      <dgm:t>
        <a:bodyPr/>
        <a:lstStyle/>
        <a:p>
          <a:endParaRPr lang="en-US"/>
        </a:p>
      </dgm:t>
    </dgm:pt>
    <dgm:pt modelId="{580AC4F9-D235-4177-9757-FF992E1F9B31}" type="sibTrans" cxnId="{1BD5005C-144D-4CE5-A809-E69B0E7282F2}">
      <dgm:prSet/>
      <dgm:spPr/>
      <dgm:t>
        <a:bodyPr/>
        <a:lstStyle/>
        <a:p>
          <a:endParaRPr lang="en-US"/>
        </a:p>
      </dgm:t>
    </dgm:pt>
    <dgm:pt modelId="{21AFBA87-2B2C-48FC-B6DF-4C42B59FEBCE}">
      <dgm:prSet phldrT="[Text]"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staf</a:t>
          </a:r>
          <a:r>
            <a:rPr lang="en-US" dirty="0" smtClean="0"/>
            <a:t> &gt;&gt;&gt;</a:t>
          </a:r>
          <a:endParaRPr lang="en-US" dirty="0"/>
        </a:p>
      </dgm:t>
    </dgm:pt>
    <dgm:pt modelId="{2EF1E4F3-7B44-47FD-B4E4-F5F1F1E41031}" type="parTrans" cxnId="{85600D01-7D3A-43D9-9F7B-D631A21AB957}">
      <dgm:prSet/>
      <dgm:spPr/>
      <dgm:t>
        <a:bodyPr/>
        <a:lstStyle/>
        <a:p>
          <a:endParaRPr lang="en-US"/>
        </a:p>
      </dgm:t>
    </dgm:pt>
    <dgm:pt modelId="{38676C40-FE28-4F50-9FA4-163579BA7FBC}" type="sibTrans" cxnId="{85600D01-7D3A-43D9-9F7B-D631A21AB957}">
      <dgm:prSet/>
      <dgm:spPr/>
      <dgm:t>
        <a:bodyPr/>
        <a:lstStyle/>
        <a:p>
          <a:endParaRPr lang="en-US"/>
        </a:p>
      </dgm:t>
    </dgm:pt>
    <dgm:pt modelId="{0EF75C10-1B4C-4607-9DD4-D3F8935C2C6E}">
      <dgm:prSet/>
      <dgm:spPr/>
      <dgm:t>
        <a:bodyPr/>
        <a:lstStyle/>
        <a:p>
          <a:r>
            <a:rPr lang="en-US" dirty="0" err="1" smtClean="0"/>
            <a:t>Kualitas</a:t>
          </a:r>
          <a:r>
            <a:rPr lang="en-US" dirty="0" smtClean="0"/>
            <a:t> </a:t>
          </a:r>
          <a:r>
            <a:rPr lang="en-US" dirty="0" err="1" smtClean="0"/>
            <a:t>staf</a:t>
          </a:r>
          <a:r>
            <a:rPr lang="en-US" dirty="0" smtClean="0"/>
            <a:t> &lt;&lt;&lt;</a:t>
          </a:r>
          <a:endParaRPr lang="en-US" dirty="0"/>
        </a:p>
      </dgm:t>
    </dgm:pt>
    <dgm:pt modelId="{5736BCDE-B262-4751-A299-3B03636A010C}" type="parTrans" cxnId="{07FCD7A6-9F78-4C97-BDD0-723A51D80FD7}">
      <dgm:prSet/>
      <dgm:spPr/>
      <dgm:t>
        <a:bodyPr/>
        <a:lstStyle/>
        <a:p>
          <a:endParaRPr lang="en-US"/>
        </a:p>
      </dgm:t>
    </dgm:pt>
    <dgm:pt modelId="{1DF8D509-D658-4933-9D9D-2C9095D8EB8B}" type="sibTrans" cxnId="{07FCD7A6-9F78-4C97-BDD0-723A51D80FD7}">
      <dgm:prSet/>
      <dgm:spPr/>
      <dgm:t>
        <a:bodyPr/>
        <a:lstStyle/>
        <a:p>
          <a:endParaRPr lang="en-US"/>
        </a:p>
      </dgm:t>
    </dgm:pt>
    <dgm:pt modelId="{B69DD2C3-AE77-4BA7-AB5D-B96572613F7C}" type="pres">
      <dgm:prSet presAssocID="{A93CCFF3-E80E-4066-8F0C-D93428FEF2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0820F-B144-4D95-909D-DC6AA4A157B0}" type="pres">
      <dgm:prSet presAssocID="{1FC10AF5-57B6-4703-8822-550DD48D4CE6}" presName="composite" presStyleCnt="0"/>
      <dgm:spPr/>
    </dgm:pt>
    <dgm:pt modelId="{C3663D46-54D7-4DFA-A172-64AFE61387E2}" type="pres">
      <dgm:prSet presAssocID="{1FC10AF5-57B6-4703-8822-550DD48D4C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5F39E-B935-4C61-917A-A9F01C997164}" type="pres">
      <dgm:prSet presAssocID="{1FC10AF5-57B6-4703-8822-550DD48D4C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ECD04-27AC-4AA9-9B9D-65BB50E5B566}" type="pres">
      <dgm:prSet presAssocID="{9EF1A9E5-DF57-4DB6-8CA1-DEA58922F28A}" presName="space" presStyleCnt="0"/>
      <dgm:spPr/>
    </dgm:pt>
    <dgm:pt modelId="{9C054CCF-B90F-4F65-B283-714C4141AAB4}" type="pres">
      <dgm:prSet presAssocID="{7312C9AE-C146-454B-9813-5ED6FB4C7171}" presName="composite" presStyleCnt="0"/>
      <dgm:spPr/>
    </dgm:pt>
    <dgm:pt modelId="{37725BAD-1789-4BA1-B48B-3A4F39205EE6}" type="pres">
      <dgm:prSet presAssocID="{7312C9AE-C146-454B-9813-5ED6FB4C71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CCE2C-E9D3-4867-BA7C-E92D09844F0E}" type="pres">
      <dgm:prSet presAssocID="{7312C9AE-C146-454B-9813-5ED6FB4C717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BB2F5-9125-4420-B13E-CB207D2632E3}" srcId="{7312C9AE-C146-454B-9813-5ED6FB4C7171}" destId="{DC5386D0-2A97-440E-AD78-A64A7F9A6C8F}" srcOrd="4" destOrd="0" parTransId="{34CBAB2E-ED4A-466E-B194-F1BCD3AD7209}" sibTransId="{55B99652-B8AE-4489-9B0A-B184639C6FEB}"/>
    <dgm:cxn modelId="{07FCD7A6-9F78-4C97-BDD0-723A51D80FD7}" srcId="{7312C9AE-C146-454B-9813-5ED6FB4C7171}" destId="{0EF75C10-1B4C-4607-9DD4-D3F8935C2C6E}" srcOrd="2" destOrd="0" parTransId="{5736BCDE-B262-4751-A299-3B03636A010C}" sibTransId="{1DF8D509-D658-4933-9D9D-2C9095D8EB8B}"/>
    <dgm:cxn modelId="{A737E876-7FC1-4A48-891C-E9A68F435997}" type="presOf" srcId="{7312C9AE-C146-454B-9813-5ED6FB4C7171}" destId="{37725BAD-1789-4BA1-B48B-3A4F39205EE6}" srcOrd="0" destOrd="0" presId="urn:microsoft.com/office/officeart/2005/8/layout/hList1"/>
    <dgm:cxn modelId="{B8E8067E-4C30-464F-A6B0-BFC013161A1F}" type="presOf" srcId="{808EF349-217A-44FE-9D68-3E278DA6991B}" destId="{5DD5F39E-B935-4C61-917A-A9F01C997164}" srcOrd="0" destOrd="7" presId="urn:microsoft.com/office/officeart/2005/8/layout/hList1"/>
    <dgm:cxn modelId="{BD418262-E49E-4458-9543-2195F6B19CFC}" type="presOf" srcId="{06CED12F-D5ED-4C7D-A94F-89524B1F7D48}" destId="{5DD5F39E-B935-4C61-917A-A9F01C997164}" srcOrd="0" destOrd="2" presId="urn:microsoft.com/office/officeart/2005/8/layout/hList1"/>
    <dgm:cxn modelId="{BEF1CCC4-4167-40D8-92B2-0A917C6B372B}" type="presOf" srcId="{44C0AB5A-CD5A-4FA3-B1E8-B615A77629F3}" destId="{5DD5F39E-B935-4C61-917A-A9F01C997164}" srcOrd="0" destOrd="6" presId="urn:microsoft.com/office/officeart/2005/8/layout/hList1"/>
    <dgm:cxn modelId="{2E3F964E-3319-4C27-B955-DCCA719E746F}" srcId="{A93CCFF3-E80E-4066-8F0C-D93428FEF2AA}" destId="{7312C9AE-C146-454B-9813-5ED6FB4C7171}" srcOrd="1" destOrd="0" parTransId="{299CEFCA-2396-4996-9C51-94A4957DCF37}" sibTransId="{92EC50AD-2969-4717-B3EA-510829CF3BF9}"/>
    <dgm:cxn modelId="{E2233E51-AEBC-4144-B0CC-CE833E8C972B}" type="presOf" srcId="{87A60517-BCFF-4E04-8C25-412E51F2EAD8}" destId="{5DD5F39E-B935-4C61-917A-A9F01C997164}" srcOrd="0" destOrd="4" presId="urn:microsoft.com/office/officeart/2005/8/layout/hList1"/>
    <dgm:cxn modelId="{476925C1-0AC7-4DFB-8F2C-E01D5F437E7F}" srcId="{1FC10AF5-57B6-4703-8822-550DD48D4CE6}" destId="{3F0C91D5-9173-4F6D-9D6F-20490DCAE441}" srcOrd="5" destOrd="0" parTransId="{BE862460-DF46-445F-9B7C-279A6AFE5C26}" sibTransId="{3BAF6CB0-150C-48A1-A969-9F6FFF1837AB}"/>
    <dgm:cxn modelId="{9BE9693C-9054-450C-9CE4-C1106C673E95}" type="presOf" srcId="{1E6E2815-71F3-4F04-8D10-8DF02BAC198B}" destId="{5DD5F39E-B935-4C61-917A-A9F01C997164}" srcOrd="0" destOrd="0" presId="urn:microsoft.com/office/officeart/2005/8/layout/hList1"/>
    <dgm:cxn modelId="{189D7319-0B1C-4CB2-863C-5E3F6E67A883}" type="presOf" srcId="{D32018FD-0A2C-4072-82AE-366787C1EF5D}" destId="{871CCE2C-E9D3-4867-BA7C-E92D09844F0E}" srcOrd="0" destOrd="5" presId="urn:microsoft.com/office/officeart/2005/8/layout/hList1"/>
    <dgm:cxn modelId="{A08114B1-F81E-4CAA-8C92-DA75C9EB5469}" srcId="{7312C9AE-C146-454B-9813-5ED6FB4C7171}" destId="{73316132-F017-4F21-B2A8-5AA86AF7D5AD}" srcOrd="0" destOrd="0" parTransId="{B56F314A-C6BE-46BE-AA5F-0ACD8CF61A78}" sibTransId="{3181C927-477E-4B7A-9CF7-D74B1780544D}"/>
    <dgm:cxn modelId="{FA4380F3-4F9B-44A1-806B-E3270E503DA5}" type="presOf" srcId="{EA0FF57C-FBB1-45BF-AF6D-BE80C84E1CB0}" destId="{871CCE2C-E9D3-4867-BA7C-E92D09844F0E}" srcOrd="0" destOrd="3" presId="urn:microsoft.com/office/officeart/2005/8/layout/hList1"/>
    <dgm:cxn modelId="{920B8A55-B62C-4E50-8C78-CB9396F426FD}" type="presOf" srcId="{0BBB6DFF-B740-416A-91B4-0174B4D8D2BB}" destId="{5DD5F39E-B935-4C61-917A-A9F01C997164}" srcOrd="0" destOrd="1" presId="urn:microsoft.com/office/officeart/2005/8/layout/hList1"/>
    <dgm:cxn modelId="{9C6E5CED-A72F-43B1-8B07-E23CCE0DED15}" type="presOf" srcId="{73316132-F017-4F21-B2A8-5AA86AF7D5AD}" destId="{871CCE2C-E9D3-4867-BA7C-E92D09844F0E}" srcOrd="0" destOrd="0" presId="urn:microsoft.com/office/officeart/2005/8/layout/hList1"/>
    <dgm:cxn modelId="{48A887ED-7D65-4EC4-9C01-B13E5A06233F}" srcId="{A93CCFF3-E80E-4066-8F0C-D93428FEF2AA}" destId="{1FC10AF5-57B6-4703-8822-550DD48D4CE6}" srcOrd="0" destOrd="0" parTransId="{935B271A-C8A0-41A3-B5A6-DD8E93118EE0}" sibTransId="{9EF1A9E5-DF57-4DB6-8CA1-DEA58922F28A}"/>
    <dgm:cxn modelId="{FBCD0131-E843-456C-A903-34743983F227}" type="presOf" srcId="{AB7337D0-6344-459C-B724-4935158CD71E}" destId="{871CCE2C-E9D3-4867-BA7C-E92D09844F0E}" srcOrd="0" destOrd="1" presId="urn:microsoft.com/office/officeart/2005/8/layout/hList1"/>
    <dgm:cxn modelId="{6E6AB7C8-7521-4C8D-ABBF-16113F4BA580}" srcId="{1FC10AF5-57B6-4703-8822-550DD48D4CE6}" destId="{87A60517-BCFF-4E04-8C25-412E51F2EAD8}" srcOrd="4" destOrd="0" parTransId="{DFABFA62-6B37-4EB8-A61A-10A6DDDEEE7E}" sibTransId="{F894BF9B-4F08-4F3D-BB1F-02289FBB47C8}"/>
    <dgm:cxn modelId="{B249A8C9-1843-40EC-8DE2-13BA948507D4}" type="presOf" srcId="{0EF75C10-1B4C-4607-9DD4-D3F8935C2C6E}" destId="{871CCE2C-E9D3-4867-BA7C-E92D09844F0E}" srcOrd="0" destOrd="2" presId="urn:microsoft.com/office/officeart/2005/8/layout/hList1"/>
    <dgm:cxn modelId="{0A72BA95-70A0-4806-9E18-0BD66141C774}" type="presOf" srcId="{3F0C91D5-9173-4F6D-9D6F-20490DCAE441}" destId="{5DD5F39E-B935-4C61-917A-A9F01C997164}" srcOrd="0" destOrd="5" presId="urn:microsoft.com/office/officeart/2005/8/layout/hList1"/>
    <dgm:cxn modelId="{4546B004-B367-419C-8820-2EF888FFD10A}" srcId="{1FC10AF5-57B6-4703-8822-550DD48D4CE6}" destId="{44C0AB5A-CD5A-4FA3-B1E8-B615A77629F3}" srcOrd="6" destOrd="0" parTransId="{ACD0003F-F063-4BA3-AD6B-1BB6D02B3352}" sibTransId="{92E95B7C-5EDD-4174-8468-83478492A108}"/>
    <dgm:cxn modelId="{4D763817-9C6D-4CA2-8CEA-8B11319A80F4}" srcId="{1FC10AF5-57B6-4703-8822-550DD48D4CE6}" destId="{808EF349-217A-44FE-9D68-3E278DA6991B}" srcOrd="7" destOrd="0" parTransId="{6935C3A6-74E2-4BC8-A1EA-A6FFC83B9724}" sibTransId="{B1FE1737-8A30-4A6B-96C4-9B4E886A8DBC}"/>
    <dgm:cxn modelId="{85600D01-7D3A-43D9-9F7B-D631A21AB957}" srcId="{1FC10AF5-57B6-4703-8822-550DD48D4CE6}" destId="{21AFBA87-2B2C-48FC-B6DF-4C42B59FEBCE}" srcOrd="3" destOrd="0" parTransId="{2EF1E4F3-7B44-47FD-B4E4-F5F1F1E41031}" sibTransId="{38676C40-FE28-4F50-9FA4-163579BA7FBC}"/>
    <dgm:cxn modelId="{77DBF4A1-645A-46A0-921F-6E07BFFBDCF7}" srcId="{7312C9AE-C146-454B-9813-5ED6FB4C7171}" destId="{EA0FF57C-FBB1-45BF-AF6D-BE80C84E1CB0}" srcOrd="3" destOrd="0" parTransId="{65ACA2FB-E5B9-4047-B74A-9DBFB33DEA7C}" sibTransId="{329ED059-AC43-4190-98CE-561E995FABA7}"/>
    <dgm:cxn modelId="{EF94E021-BDFE-49D0-AC0A-796A56C0927B}" type="presOf" srcId="{A93CCFF3-E80E-4066-8F0C-D93428FEF2AA}" destId="{B69DD2C3-AE77-4BA7-AB5D-B96572613F7C}" srcOrd="0" destOrd="0" presId="urn:microsoft.com/office/officeart/2005/8/layout/hList1"/>
    <dgm:cxn modelId="{68389579-3188-4082-959B-DA7E4B5B5E5D}" srcId="{1FC10AF5-57B6-4703-8822-550DD48D4CE6}" destId="{06CED12F-D5ED-4C7D-A94F-89524B1F7D48}" srcOrd="2" destOrd="0" parTransId="{39A393FB-A2F9-48B4-A8E3-1C5D39E97C20}" sibTransId="{4E140104-D36F-4A64-86F3-A71D1AA39FB2}"/>
    <dgm:cxn modelId="{563717A0-1060-42A3-A209-0FF49AE2D35D}" srcId="{1FC10AF5-57B6-4703-8822-550DD48D4CE6}" destId="{0BBB6DFF-B740-416A-91B4-0174B4D8D2BB}" srcOrd="1" destOrd="0" parTransId="{FDEDD504-38F2-4C95-962D-A5B69D4282D1}" sibTransId="{391AAF43-CFF3-450E-87B3-2C725F81E0B3}"/>
    <dgm:cxn modelId="{E7781921-9FCA-4E82-A415-89189893F56B}" type="presOf" srcId="{1FC10AF5-57B6-4703-8822-550DD48D4CE6}" destId="{C3663D46-54D7-4DFA-A172-64AFE61387E2}" srcOrd="0" destOrd="0" presId="urn:microsoft.com/office/officeart/2005/8/layout/hList1"/>
    <dgm:cxn modelId="{1556D5F2-B3E8-47B6-874F-4E50216C2C90}" type="presOf" srcId="{DC5386D0-2A97-440E-AD78-A64A7F9A6C8F}" destId="{871CCE2C-E9D3-4867-BA7C-E92D09844F0E}" srcOrd="0" destOrd="4" presId="urn:microsoft.com/office/officeart/2005/8/layout/hList1"/>
    <dgm:cxn modelId="{A9F0B30C-E6B5-4038-A975-488A62C5EC2D}" srcId="{7312C9AE-C146-454B-9813-5ED6FB4C7171}" destId="{AB7337D0-6344-459C-B724-4935158CD71E}" srcOrd="1" destOrd="0" parTransId="{610461E6-F70B-4AF8-BE4A-92F171BA8D8A}" sibTransId="{E0C0E1FD-1435-4C97-8B47-365C46AFA8A3}"/>
    <dgm:cxn modelId="{020FB3B5-1937-4BCB-8B9F-38C72AE74D2D}" srcId="{1FC10AF5-57B6-4703-8822-550DD48D4CE6}" destId="{1E6E2815-71F3-4F04-8D10-8DF02BAC198B}" srcOrd="0" destOrd="0" parTransId="{C2225469-A658-4C97-BCF3-FD92094627C7}" sibTransId="{3677DB3A-BE98-41BC-B05A-300418F040FB}"/>
    <dgm:cxn modelId="{1BD5005C-144D-4CE5-A809-E69B0E7282F2}" srcId="{7312C9AE-C146-454B-9813-5ED6FB4C7171}" destId="{D32018FD-0A2C-4072-82AE-366787C1EF5D}" srcOrd="5" destOrd="0" parTransId="{929269A4-A249-4B92-97FF-FCDB0E3C24E7}" sibTransId="{580AC4F9-D235-4177-9757-FF992E1F9B31}"/>
    <dgm:cxn modelId="{F94BD432-5754-4C29-8CBD-329054761D7E}" type="presOf" srcId="{21AFBA87-2B2C-48FC-B6DF-4C42B59FEBCE}" destId="{5DD5F39E-B935-4C61-917A-A9F01C997164}" srcOrd="0" destOrd="3" presId="urn:microsoft.com/office/officeart/2005/8/layout/hList1"/>
    <dgm:cxn modelId="{73F1D412-87DF-483D-B1B5-748FBA562AAF}" type="presParOf" srcId="{B69DD2C3-AE77-4BA7-AB5D-B96572613F7C}" destId="{0760820F-B144-4D95-909D-DC6AA4A157B0}" srcOrd="0" destOrd="0" presId="urn:microsoft.com/office/officeart/2005/8/layout/hList1"/>
    <dgm:cxn modelId="{820C3528-0396-436B-8C73-19A939AC0D87}" type="presParOf" srcId="{0760820F-B144-4D95-909D-DC6AA4A157B0}" destId="{C3663D46-54D7-4DFA-A172-64AFE61387E2}" srcOrd="0" destOrd="0" presId="urn:microsoft.com/office/officeart/2005/8/layout/hList1"/>
    <dgm:cxn modelId="{F2A0036D-E569-437A-833C-C28F5923C9EE}" type="presParOf" srcId="{0760820F-B144-4D95-909D-DC6AA4A157B0}" destId="{5DD5F39E-B935-4C61-917A-A9F01C997164}" srcOrd="1" destOrd="0" presId="urn:microsoft.com/office/officeart/2005/8/layout/hList1"/>
    <dgm:cxn modelId="{D452BB10-7101-41D6-87E6-B481D48BDB00}" type="presParOf" srcId="{B69DD2C3-AE77-4BA7-AB5D-B96572613F7C}" destId="{443ECD04-27AC-4AA9-9B9D-65BB50E5B566}" srcOrd="1" destOrd="0" presId="urn:microsoft.com/office/officeart/2005/8/layout/hList1"/>
    <dgm:cxn modelId="{8347D112-1B52-4E37-B155-243232B58682}" type="presParOf" srcId="{B69DD2C3-AE77-4BA7-AB5D-B96572613F7C}" destId="{9C054CCF-B90F-4F65-B283-714C4141AAB4}" srcOrd="2" destOrd="0" presId="urn:microsoft.com/office/officeart/2005/8/layout/hList1"/>
    <dgm:cxn modelId="{75CFA79E-4BCA-4A8D-90AA-F8EF8DF37800}" type="presParOf" srcId="{9C054CCF-B90F-4F65-B283-714C4141AAB4}" destId="{37725BAD-1789-4BA1-B48B-3A4F39205EE6}" srcOrd="0" destOrd="0" presId="urn:microsoft.com/office/officeart/2005/8/layout/hList1"/>
    <dgm:cxn modelId="{E7D84BE7-DCEF-4C1F-AC42-0170ED8D3C71}" type="presParOf" srcId="{9C054CCF-B90F-4F65-B283-714C4141AAB4}" destId="{871CCE2C-E9D3-4867-BA7C-E92D09844F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FA7F2-2404-4B09-98E9-94768C211E10}" type="doc">
      <dgm:prSet loTypeId="urn:microsoft.com/office/officeart/2005/8/layout/matrix2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826072-A1C4-4E75-8D3B-BAFBD31AD9BB}">
      <dgm:prSet phldrT="[Text]" custT="1"/>
      <dgm:spPr/>
      <dgm:t>
        <a:bodyPr/>
        <a:lstStyle/>
        <a:p>
          <a:r>
            <a:rPr lang="en-US" sz="2000" b="1" dirty="0" err="1" smtClean="0"/>
            <a:t>Penilaian</a:t>
          </a:r>
          <a:r>
            <a:rPr lang="en-US" sz="2000" b="1" dirty="0" smtClean="0"/>
            <a:t> </a:t>
          </a:r>
          <a:r>
            <a:rPr lang="en-US" sz="2000" b="1" dirty="0" err="1" smtClean="0"/>
            <a:t>Awal</a:t>
          </a:r>
          <a:r>
            <a:rPr lang="en-US" sz="2000" b="1" dirty="0" smtClean="0"/>
            <a:t>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Observasi</a:t>
          </a:r>
          <a:endParaRPr lang="en-US" sz="2000" dirty="0"/>
        </a:p>
      </dgm:t>
    </dgm:pt>
    <dgm:pt modelId="{6AA0C60C-1BF9-4676-8888-2E005535C0BE}" type="parTrans" cxnId="{73565DC1-DDA6-450D-A7BB-82A68F7F8D56}">
      <dgm:prSet/>
      <dgm:spPr/>
      <dgm:t>
        <a:bodyPr/>
        <a:lstStyle/>
        <a:p>
          <a:endParaRPr lang="en-US" sz="2000"/>
        </a:p>
      </dgm:t>
    </dgm:pt>
    <dgm:pt modelId="{A1AC1FE7-B371-473D-B87B-CC10FF0AE1F9}" type="sibTrans" cxnId="{73565DC1-DDA6-450D-A7BB-82A68F7F8D56}">
      <dgm:prSet/>
      <dgm:spPr/>
      <dgm:t>
        <a:bodyPr/>
        <a:lstStyle/>
        <a:p>
          <a:endParaRPr lang="en-US" sz="2000"/>
        </a:p>
      </dgm:t>
    </dgm:pt>
    <dgm:pt modelId="{6E41BCD2-635F-4D7D-B1B0-FB00D05EECA0}">
      <dgm:prSet phldrT="[Text]" custT="1"/>
      <dgm:spPr/>
      <dgm:t>
        <a:bodyPr/>
        <a:lstStyle/>
        <a:p>
          <a:r>
            <a:rPr lang="en-US" sz="2000" b="1" dirty="0" err="1" smtClean="0"/>
            <a:t>Terapi</a:t>
          </a:r>
          <a:r>
            <a:rPr lang="en-US" sz="2000" b="1" dirty="0" smtClean="0"/>
            <a:t> </a:t>
          </a:r>
          <a:r>
            <a:rPr lang="en-US" sz="2000" b="1" dirty="0" err="1" smtClean="0"/>
            <a:t>Farmakologis</a:t>
          </a:r>
          <a:endParaRPr lang="en-US" sz="2000" dirty="0"/>
        </a:p>
      </dgm:t>
    </dgm:pt>
    <dgm:pt modelId="{F5C43B56-AAFE-4127-8F8C-1DE743CDAF54}" type="parTrans" cxnId="{A2F5E87F-BC50-444E-A0B8-58D0F960C3FD}">
      <dgm:prSet/>
      <dgm:spPr/>
      <dgm:t>
        <a:bodyPr/>
        <a:lstStyle/>
        <a:p>
          <a:endParaRPr lang="en-US" sz="2000"/>
        </a:p>
      </dgm:t>
    </dgm:pt>
    <dgm:pt modelId="{670305CA-06D0-4567-AF9C-C041426BE0C0}" type="sibTrans" cxnId="{A2F5E87F-BC50-444E-A0B8-58D0F960C3FD}">
      <dgm:prSet/>
      <dgm:spPr/>
      <dgm:t>
        <a:bodyPr/>
        <a:lstStyle/>
        <a:p>
          <a:endParaRPr lang="en-US" sz="2000"/>
        </a:p>
      </dgm:t>
    </dgm:pt>
    <dgm:pt modelId="{44A063E2-E73D-49AF-8AA2-E946777B4A72}">
      <dgm:prSet phldrT="[Text]" custT="1"/>
      <dgm:spPr/>
      <dgm:t>
        <a:bodyPr/>
        <a:lstStyle/>
        <a:p>
          <a:r>
            <a:rPr lang="en-US" sz="2000" b="1" dirty="0" err="1" smtClean="0"/>
            <a:t>Terapi</a:t>
          </a:r>
          <a:r>
            <a:rPr lang="en-US" sz="2000" b="1" dirty="0" smtClean="0"/>
            <a:t> Non </a:t>
          </a:r>
          <a:r>
            <a:rPr lang="en-US" sz="2000" b="1" dirty="0" err="1" smtClean="0"/>
            <a:t>Farmakologis</a:t>
          </a:r>
          <a:endParaRPr lang="en-US" sz="2000" dirty="0"/>
        </a:p>
      </dgm:t>
    </dgm:pt>
    <dgm:pt modelId="{891C3780-1DAE-4460-9173-68BC29BE8F85}" type="parTrans" cxnId="{94A8792E-EDC8-44B9-A946-1383C607AE96}">
      <dgm:prSet/>
      <dgm:spPr/>
      <dgm:t>
        <a:bodyPr/>
        <a:lstStyle/>
        <a:p>
          <a:endParaRPr lang="en-US" sz="2000"/>
        </a:p>
      </dgm:t>
    </dgm:pt>
    <dgm:pt modelId="{F67AE753-84CD-4A45-BB63-D45D122C2C90}" type="sibTrans" cxnId="{94A8792E-EDC8-44B9-A946-1383C607AE96}">
      <dgm:prSet/>
      <dgm:spPr/>
      <dgm:t>
        <a:bodyPr/>
        <a:lstStyle/>
        <a:p>
          <a:endParaRPr lang="en-US" sz="2000"/>
        </a:p>
      </dgm:t>
    </dgm:pt>
    <dgm:pt modelId="{A96121EF-02CD-42E5-A529-EF898E00E96E}">
      <dgm:prSet phldrT="[Text]" custT="1"/>
      <dgm:spPr/>
      <dgm:t>
        <a:bodyPr/>
        <a:lstStyle/>
        <a:p>
          <a:r>
            <a:rPr lang="en-US" sz="2000" b="1" dirty="0" err="1" smtClean="0"/>
            <a:t>Intervensi</a:t>
          </a:r>
          <a:r>
            <a:rPr lang="en-US" sz="2000" b="1" dirty="0" smtClean="0"/>
            <a:t> </a:t>
          </a:r>
          <a:r>
            <a:rPr lang="en-US" sz="2000" b="1" dirty="0" err="1" smtClean="0"/>
            <a:t>Fisik</a:t>
          </a:r>
          <a:endParaRPr lang="en-US" sz="2000" dirty="0"/>
        </a:p>
      </dgm:t>
    </dgm:pt>
    <dgm:pt modelId="{6C32B24B-D3CF-4644-9ABE-130F017F05E2}" type="parTrans" cxnId="{783523E7-0D93-42EE-AB5B-BC8893B832B8}">
      <dgm:prSet/>
      <dgm:spPr/>
      <dgm:t>
        <a:bodyPr/>
        <a:lstStyle/>
        <a:p>
          <a:endParaRPr lang="en-US" sz="2000"/>
        </a:p>
      </dgm:t>
    </dgm:pt>
    <dgm:pt modelId="{C67D6C1C-4F5E-4318-A1C9-3B8649FA37F6}" type="sibTrans" cxnId="{783523E7-0D93-42EE-AB5B-BC8893B832B8}">
      <dgm:prSet/>
      <dgm:spPr/>
      <dgm:t>
        <a:bodyPr/>
        <a:lstStyle/>
        <a:p>
          <a:endParaRPr lang="en-US" sz="2000"/>
        </a:p>
      </dgm:t>
    </dgm:pt>
    <dgm:pt modelId="{FD4C8C43-DCC2-405F-BBD9-E0C04B5AE4FD}" type="pres">
      <dgm:prSet presAssocID="{8CCFA7F2-2404-4B09-98E9-94768C211E1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7BF48-20F4-48AD-903A-ED8890D9FA17}" type="pres">
      <dgm:prSet presAssocID="{8CCFA7F2-2404-4B09-98E9-94768C211E10}" presName="axisShape" presStyleLbl="bgShp" presStyleIdx="0" presStyleCnt="1"/>
      <dgm:spPr/>
    </dgm:pt>
    <dgm:pt modelId="{BBF0B837-5CF7-43EE-92AE-454E1807CF34}" type="pres">
      <dgm:prSet presAssocID="{8CCFA7F2-2404-4B09-98E9-94768C211E10}" presName="rect1" presStyleLbl="node1" presStyleIdx="0" presStyleCnt="4" custScaleX="116875" custLinFactNeighborX="-9062" custLinFactNeighborY="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F6E0-7D86-4212-B56D-7C88AEE2E496}" type="pres">
      <dgm:prSet presAssocID="{8CCFA7F2-2404-4B09-98E9-94768C211E10}" presName="rect2" presStyleLbl="node1" presStyleIdx="1" presStyleCnt="4" custScaleX="116875" custLinFactNeighborX="9375" custLinFactNeighborY="-2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EEE04-8F4C-443E-B42B-44F2EB7AE40E}" type="pres">
      <dgm:prSet presAssocID="{8CCFA7F2-2404-4B09-98E9-94768C211E10}" presName="rect3" presStyleLbl="node1" presStyleIdx="2" presStyleCnt="4" custScaleX="116875" custLinFactNeighborX="-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45078-1A36-402A-A430-956ADF36E7B2}" type="pres">
      <dgm:prSet presAssocID="{8CCFA7F2-2404-4B09-98E9-94768C211E10}" presName="rect4" presStyleLbl="node1" presStyleIdx="3" presStyleCnt="4" custScaleX="116875" custLinFactNeighborX="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65DC1-DDA6-450D-A7BB-82A68F7F8D56}" srcId="{8CCFA7F2-2404-4B09-98E9-94768C211E10}" destId="{72826072-A1C4-4E75-8D3B-BAFBD31AD9BB}" srcOrd="0" destOrd="0" parTransId="{6AA0C60C-1BF9-4676-8888-2E005535C0BE}" sibTransId="{A1AC1FE7-B371-473D-B87B-CC10FF0AE1F9}"/>
    <dgm:cxn modelId="{EB4F75B3-17E7-4383-AA97-07D60750857A}" type="presOf" srcId="{44A063E2-E73D-49AF-8AA2-E946777B4A72}" destId="{361EEE04-8F4C-443E-B42B-44F2EB7AE40E}" srcOrd="0" destOrd="0" presId="urn:microsoft.com/office/officeart/2005/8/layout/matrix2"/>
    <dgm:cxn modelId="{F9BC7FF3-D815-4780-9A9B-FF906A74C492}" type="presOf" srcId="{72826072-A1C4-4E75-8D3B-BAFBD31AD9BB}" destId="{BBF0B837-5CF7-43EE-92AE-454E1807CF34}" srcOrd="0" destOrd="0" presId="urn:microsoft.com/office/officeart/2005/8/layout/matrix2"/>
    <dgm:cxn modelId="{A2F5E87F-BC50-444E-A0B8-58D0F960C3FD}" srcId="{8CCFA7F2-2404-4B09-98E9-94768C211E10}" destId="{6E41BCD2-635F-4D7D-B1B0-FB00D05EECA0}" srcOrd="1" destOrd="0" parTransId="{F5C43B56-AAFE-4127-8F8C-1DE743CDAF54}" sibTransId="{670305CA-06D0-4567-AF9C-C041426BE0C0}"/>
    <dgm:cxn modelId="{783523E7-0D93-42EE-AB5B-BC8893B832B8}" srcId="{8CCFA7F2-2404-4B09-98E9-94768C211E10}" destId="{A96121EF-02CD-42E5-A529-EF898E00E96E}" srcOrd="3" destOrd="0" parTransId="{6C32B24B-D3CF-4644-9ABE-130F017F05E2}" sibTransId="{C67D6C1C-4F5E-4318-A1C9-3B8649FA37F6}"/>
    <dgm:cxn modelId="{3C363945-D266-470D-94C6-D8C941FB4C61}" type="presOf" srcId="{8CCFA7F2-2404-4B09-98E9-94768C211E10}" destId="{FD4C8C43-DCC2-405F-BBD9-E0C04B5AE4FD}" srcOrd="0" destOrd="0" presId="urn:microsoft.com/office/officeart/2005/8/layout/matrix2"/>
    <dgm:cxn modelId="{94A8792E-EDC8-44B9-A946-1383C607AE96}" srcId="{8CCFA7F2-2404-4B09-98E9-94768C211E10}" destId="{44A063E2-E73D-49AF-8AA2-E946777B4A72}" srcOrd="2" destOrd="0" parTransId="{891C3780-1DAE-4460-9173-68BC29BE8F85}" sibTransId="{F67AE753-84CD-4A45-BB63-D45D122C2C90}"/>
    <dgm:cxn modelId="{95EDD406-5B39-4C58-9D72-4D57C4F22537}" type="presOf" srcId="{6E41BCD2-635F-4D7D-B1B0-FB00D05EECA0}" destId="{970FF6E0-7D86-4212-B56D-7C88AEE2E496}" srcOrd="0" destOrd="0" presId="urn:microsoft.com/office/officeart/2005/8/layout/matrix2"/>
    <dgm:cxn modelId="{E64335BF-3D7D-4C6F-A82D-4CE950E52A62}" type="presOf" srcId="{A96121EF-02CD-42E5-A529-EF898E00E96E}" destId="{BD645078-1A36-402A-A430-956ADF36E7B2}" srcOrd="0" destOrd="0" presId="urn:microsoft.com/office/officeart/2005/8/layout/matrix2"/>
    <dgm:cxn modelId="{9AA37D86-DA5F-4042-AFD1-F110D339649B}" type="presParOf" srcId="{FD4C8C43-DCC2-405F-BBD9-E0C04B5AE4FD}" destId="{5EA7BF48-20F4-48AD-903A-ED8890D9FA17}" srcOrd="0" destOrd="0" presId="urn:microsoft.com/office/officeart/2005/8/layout/matrix2"/>
    <dgm:cxn modelId="{88B6B654-B827-4311-8911-4825763BF556}" type="presParOf" srcId="{FD4C8C43-DCC2-405F-BBD9-E0C04B5AE4FD}" destId="{BBF0B837-5CF7-43EE-92AE-454E1807CF34}" srcOrd="1" destOrd="0" presId="urn:microsoft.com/office/officeart/2005/8/layout/matrix2"/>
    <dgm:cxn modelId="{DCBA4916-C389-41CD-ACBA-295C764E322A}" type="presParOf" srcId="{FD4C8C43-DCC2-405F-BBD9-E0C04B5AE4FD}" destId="{970FF6E0-7D86-4212-B56D-7C88AEE2E496}" srcOrd="2" destOrd="0" presId="urn:microsoft.com/office/officeart/2005/8/layout/matrix2"/>
    <dgm:cxn modelId="{D2C587A2-22E2-4F82-B4AF-1A9679DBE991}" type="presParOf" srcId="{FD4C8C43-DCC2-405F-BBD9-E0C04B5AE4FD}" destId="{361EEE04-8F4C-443E-B42B-44F2EB7AE40E}" srcOrd="3" destOrd="0" presId="urn:microsoft.com/office/officeart/2005/8/layout/matrix2"/>
    <dgm:cxn modelId="{0154C795-D294-4AFC-A2F4-87020564136B}" type="presParOf" srcId="{FD4C8C43-DCC2-405F-BBD9-E0C04B5AE4FD}" destId="{BD645078-1A36-402A-A430-956ADF36E7B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FA7F2-2404-4B09-98E9-94768C211E1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826072-A1C4-4E75-8D3B-BAFBD31AD9BB}">
      <dgm:prSet phldrT="[Text]" custT="1"/>
      <dgm:spPr/>
      <dgm:t>
        <a:bodyPr/>
        <a:lstStyle/>
        <a:p>
          <a:r>
            <a:rPr lang="en-US" sz="2000" dirty="0" err="1" smtClean="0"/>
            <a:t>Benzodiazepin</a:t>
          </a:r>
          <a:endParaRPr lang="en-US" sz="2000" dirty="0"/>
        </a:p>
      </dgm:t>
    </dgm:pt>
    <dgm:pt modelId="{6AA0C60C-1BF9-4676-8888-2E005535C0BE}" type="parTrans" cxnId="{73565DC1-DDA6-450D-A7BB-82A68F7F8D56}">
      <dgm:prSet/>
      <dgm:spPr/>
      <dgm:t>
        <a:bodyPr/>
        <a:lstStyle/>
        <a:p>
          <a:endParaRPr lang="en-US" sz="2000"/>
        </a:p>
      </dgm:t>
    </dgm:pt>
    <dgm:pt modelId="{A1AC1FE7-B371-473D-B87B-CC10FF0AE1F9}" type="sibTrans" cxnId="{73565DC1-DDA6-450D-A7BB-82A68F7F8D56}">
      <dgm:prSet/>
      <dgm:spPr/>
      <dgm:t>
        <a:bodyPr/>
        <a:lstStyle/>
        <a:p>
          <a:endParaRPr lang="en-US" sz="2000"/>
        </a:p>
      </dgm:t>
    </dgm:pt>
    <dgm:pt modelId="{6E41BCD2-635F-4D7D-B1B0-FB00D05EECA0}">
      <dgm:prSet phldrT="[Text]" custT="1"/>
      <dgm:spPr/>
      <dgm:t>
        <a:bodyPr/>
        <a:lstStyle/>
        <a:p>
          <a:r>
            <a:rPr lang="en-US" sz="2000" dirty="0" err="1" smtClean="0"/>
            <a:t>Antipsikotik</a:t>
          </a:r>
          <a:r>
            <a:rPr lang="en-US" sz="2000" dirty="0" smtClean="0"/>
            <a:t> </a:t>
          </a:r>
          <a:r>
            <a:rPr lang="en-US" sz="2000" dirty="0" err="1" smtClean="0"/>
            <a:t>tipikal</a:t>
          </a:r>
          <a:endParaRPr lang="en-US" sz="2000" dirty="0"/>
        </a:p>
      </dgm:t>
    </dgm:pt>
    <dgm:pt modelId="{F5C43B56-AAFE-4127-8F8C-1DE743CDAF54}" type="parTrans" cxnId="{A2F5E87F-BC50-444E-A0B8-58D0F960C3FD}">
      <dgm:prSet/>
      <dgm:spPr/>
      <dgm:t>
        <a:bodyPr/>
        <a:lstStyle/>
        <a:p>
          <a:endParaRPr lang="en-US" sz="2000"/>
        </a:p>
      </dgm:t>
    </dgm:pt>
    <dgm:pt modelId="{670305CA-06D0-4567-AF9C-C041426BE0C0}" type="sibTrans" cxnId="{A2F5E87F-BC50-444E-A0B8-58D0F960C3FD}">
      <dgm:prSet/>
      <dgm:spPr/>
      <dgm:t>
        <a:bodyPr/>
        <a:lstStyle/>
        <a:p>
          <a:endParaRPr lang="en-US" sz="2000"/>
        </a:p>
      </dgm:t>
    </dgm:pt>
    <dgm:pt modelId="{44A063E2-E73D-49AF-8AA2-E946777B4A72}">
      <dgm:prSet phldrT="[Text]" custT="1"/>
      <dgm:spPr/>
      <dgm:t>
        <a:bodyPr/>
        <a:lstStyle/>
        <a:p>
          <a:r>
            <a:rPr lang="en-US" sz="2000" dirty="0" err="1" smtClean="0"/>
            <a:t>Antipsikotik</a:t>
          </a:r>
          <a:r>
            <a:rPr lang="en-US" sz="2000" dirty="0" smtClean="0"/>
            <a:t> </a:t>
          </a:r>
          <a:r>
            <a:rPr lang="en-US" sz="2000" dirty="0" err="1" smtClean="0"/>
            <a:t>atipikal</a:t>
          </a:r>
          <a:endParaRPr lang="en-US" sz="2000" dirty="0"/>
        </a:p>
      </dgm:t>
    </dgm:pt>
    <dgm:pt modelId="{891C3780-1DAE-4460-9173-68BC29BE8F85}" type="parTrans" cxnId="{94A8792E-EDC8-44B9-A946-1383C607AE96}">
      <dgm:prSet/>
      <dgm:spPr/>
      <dgm:t>
        <a:bodyPr/>
        <a:lstStyle/>
        <a:p>
          <a:endParaRPr lang="en-US" sz="2000"/>
        </a:p>
      </dgm:t>
    </dgm:pt>
    <dgm:pt modelId="{F67AE753-84CD-4A45-BB63-D45D122C2C90}" type="sibTrans" cxnId="{94A8792E-EDC8-44B9-A946-1383C607AE96}">
      <dgm:prSet/>
      <dgm:spPr/>
      <dgm:t>
        <a:bodyPr/>
        <a:lstStyle/>
        <a:p>
          <a:endParaRPr lang="en-US" sz="2000"/>
        </a:p>
      </dgm:t>
    </dgm:pt>
    <dgm:pt modelId="{BC921E6F-9396-45F4-ABD1-F67006F110CA}" type="pres">
      <dgm:prSet presAssocID="{8CCFA7F2-2404-4B09-98E9-94768C211E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86075-BB49-43AA-8B94-2CBC7C1EDD04}" type="pres">
      <dgm:prSet presAssocID="{72826072-A1C4-4E75-8D3B-BAFBD31AD9BB}" presName="circ1" presStyleLbl="vennNode1" presStyleIdx="0" presStyleCnt="3" custScaleX="162123" custLinFactNeighborY="-51"/>
      <dgm:spPr/>
      <dgm:t>
        <a:bodyPr/>
        <a:lstStyle/>
        <a:p>
          <a:endParaRPr lang="en-US"/>
        </a:p>
      </dgm:t>
    </dgm:pt>
    <dgm:pt modelId="{258B29D9-43F8-4AF3-81FC-3EBDC1D51551}" type="pres">
      <dgm:prSet presAssocID="{72826072-A1C4-4E75-8D3B-BAFBD31AD9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D8F7A-8341-4110-8E12-FAD2408F6FFB}" type="pres">
      <dgm:prSet presAssocID="{6E41BCD2-635F-4D7D-B1B0-FB00D05EECA0}" presName="circ2" presStyleLbl="vennNode1" presStyleIdx="1" presStyleCnt="3" custScaleX="162123" custLinFactNeighborX="30826"/>
      <dgm:spPr/>
      <dgm:t>
        <a:bodyPr/>
        <a:lstStyle/>
        <a:p>
          <a:endParaRPr lang="en-US"/>
        </a:p>
      </dgm:t>
    </dgm:pt>
    <dgm:pt modelId="{28CD1B4E-875A-44D6-ACA5-F657369089ED}" type="pres">
      <dgm:prSet presAssocID="{6E41BCD2-635F-4D7D-B1B0-FB00D05EEC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8BF00-2B01-4702-A187-81BD92306583}" type="pres">
      <dgm:prSet presAssocID="{44A063E2-E73D-49AF-8AA2-E946777B4A72}" presName="circ3" presStyleLbl="vennNode1" presStyleIdx="2" presStyleCnt="3" custScaleX="162123" custLinFactNeighborX="-26043"/>
      <dgm:spPr/>
      <dgm:t>
        <a:bodyPr/>
        <a:lstStyle/>
        <a:p>
          <a:endParaRPr lang="en-US"/>
        </a:p>
      </dgm:t>
    </dgm:pt>
    <dgm:pt modelId="{59E24654-164F-4513-A9F2-E4303C2BD64C}" type="pres">
      <dgm:prSet presAssocID="{44A063E2-E73D-49AF-8AA2-E946777B4A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92CB1C-75BE-4407-8076-AB03EDA1E1ED}" type="presOf" srcId="{72826072-A1C4-4E75-8D3B-BAFBD31AD9BB}" destId="{0B986075-BB49-43AA-8B94-2CBC7C1EDD04}" srcOrd="0" destOrd="0" presId="urn:microsoft.com/office/officeart/2005/8/layout/venn1"/>
    <dgm:cxn modelId="{73565DC1-DDA6-450D-A7BB-82A68F7F8D56}" srcId="{8CCFA7F2-2404-4B09-98E9-94768C211E10}" destId="{72826072-A1C4-4E75-8D3B-BAFBD31AD9BB}" srcOrd="0" destOrd="0" parTransId="{6AA0C60C-1BF9-4676-8888-2E005535C0BE}" sibTransId="{A1AC1FE7-B371-473D-B87B-CC10FF0AE1F9}"/>
    <dgm:cxn modelId="{3AC060D0-8AAE-4B08-A371-CA2CA71918C4}" type="presOf" srcId="{72826072-A1C4-4E75-8D3B-BAFBD31AD9BB}" destId="{258B29D9-43F8-4AF3-81FC-3EBDC1D51551}" srcOrd="1" destOrd="0" presId="urn:microsoft.com/office/officeart/2005/8/layout/venn1"/>
    <dgm:cxn modelId="{A2F5E87F-BC50-444E-A0B8-58D0F960C3FD}" srcId="{8CCFA7F2-2404-4B09-98E9-94768C211E10}" destId="{6E41BCD2-635F-4D7D-B1B0-FB00D05EECA0}" srcOrd="1" destOrd="0" parTransId="{F5C43B56-AAFE-4127-8F8C-1DE743CDAF54}" sibTransId="{670305CA-06D0-4567-AF9C-C041426BE0C0}"/>
    <dgm:cxn modelId="{1625EBC6-966B-4139-8D7E-A535ED2784B5}" type="presOf" srcId="{8CCFA7F2-2404-4B09-98E9-94768C211E10}" destId="{BC921E6F-9396-45F4-ABD1-F67006F110CA}" srcOrd="0" destOrd="0" presId="urn:microsoft.com/office/officeart/2005/8/layout/venn1"/>
    <dgm:cxn modelId="{1BEEC0E2-59B6-4FF9-BD80-21F38A3774FF}" type="presOf" srcId="{44A063E2-E73D-49AF-8AA2-E946777B4A72}" destId="{59E24654-164F-4513-A9F2-E4303C2BD64C}" srcOrd="1" destOrd="0" presId="urn:microsoft.com/office/officeart/2005/8/layout/venn1"/>
    <dgm:cxn modelId="{532D0373-DD64-4218-AF83-9EC0948B853B}" type="presOf" srcId="{6E41BCD2-635F-4D7D-B1B0-FB00D05EECA0}" destId="{28CD1B4E-875A-44D6-ACA5-F657369089ED}" srcOrd="1" destOrd="0" presId="urn:microsoft.com/office/officeart/2005/8/layout/venn1"/>
    <dgm:cxn modelId="{94A8792E-EDC8-44B9-A946-1383C607AE96}" srcId="{8CCFA7F2-2404-4B09-98E9-94768C211E10}" destId="{44A063E2-E73D-49AF-8AA2-E946777B4A72}" srcOrd="2" destOrd="0" parTransId="{891C3780-1DAE-4460-9173-68BC29BE8F85}" sibTransId="{F67AE753-84CD-4A45-BB63-D45D122C2C90}"/>
    <dgm:cxn modelId="{7CE6B043-FAF9-472A-9D1C-7102BF43F8FC}" type="presOf" srcId="{6E41BCD2-635F-4D7D-B1B0-FB00D05EECA0}" destId="{A12D8F7A-8341-4110-8E12-FAD2408F6FFB}" srcOrd="0" destOrd="0" presId="urn:microsoft.com/office/officeart/2005/8/layout/venn1"/>
    <dgm:cxn modelId="{9F5FF343-F3D8-4F64-A8F3-E9009BEF7DAF}" type="presOf" srcId="{44A063E2-E73D-49AF-8AA2-E946777B4A72}" destId="{C468BF00-2B01-4702-A187-81BD92306583}" srcOrd="0" destOrd="0" presId="urn:microsoft.com/office/officeart/2005/8/layout/venn1"/>
    <dgm:cxn modelId="{15FC6BEF-1688-46A4-B796-005284208CD1}" type="presParOf" srcId="{BC921E6F-9396-45F4-ABD1-F67006F110CA}" destId="{0B986075-BB49-43AA-8B94-2CBC7C1EDD04}" srcOrd="0" destOrd="0" presId="urn:microsoft.com/office/officeart/2005/8/layout/venn1"/>
    <dgm:cxn modelId="{EFF9C451-72A3-41F2-A8CF-02DAE9FB8881}" type="presParOf" srcId="{BC921E6F-9396-45F4-ABD1-F67006F110CA}" destId="{258B29D9-43F8-4AF3-81FC-3EBDC1D51551}" srcOrd="1" destOrd="0" presId="urn:microsoft.com/office/officeart/2005/8/layout/venn1"/>
    <dgm:cxn modelId="{E04D531A-8F8E-4961-B012-59612666D54B}" type="presParOf" srcId="{BC921E6F-9396-45F4-ABD1-F67006F110CA}" destId="{A12D8F7A-8341-4110-8E12-FAD2408F6FFB}" srcOrd="2" destOrd="0" presId="urn:microsoft.com/office/officeart/2005/8/layout/venn1"/>
    <dgm:cxn modelId="{AC77C9CD-9DA1-493B-ADD2-7B136C70AF98}" type="presParOf" srcId="{BC921E6F-9396-45F4-ABD1-F67006F110CA}" destId="{28CD1B4E-875A-44D6-ACA5-F657369089ED}" srcOrd="3" destOrd="0" presId="urn:microsoft.com/office/officeart/2005/8/layout/venn1"/>
    <dgm:cxn modelId="{3E48F0CF-8826-4D51-9355-9AD701B82A0D}" type="presParOf" srcId="{BC921E6F-9396-45F4-ABD1-F67006F110CA}" destId="{C468BF00-2B01-4702-A187-81BD92306583}" srcOrd="4" destOrd="0" presId="urn:microsoft.com/office/officeart/2005/8/layout/venn1"/>
    <dgm:cxn modelId="{970D1C11-E020-428C-86C7-28D6A272AAF1}" type="presParOf" srcId="{BC921E6F-9396-45F4-ABD1-F67006F110CA}" destId="{59E24654-164F-4513-A9F2-E4303C2BD64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A0D0D-9036-42CC-8941-1335F80FC5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A1B97-4AEC-4238-8E20-AB8F46FC69A5}">
      <dgm:prSet phldrT="[Text]" custT="1"/>
      <dgm:spPr/>
      <dgm:t>
        <a:bodyPr/>
        <a:lstStyle/>
        <a:p>
          <a:r>
            <a:rPr lang="en-US" sz="2000" dirty="0" err="1" smtClean="0"/>
            <a:t>Tujuan</a:t>
          </a:r>
          <a:endParaRPr lang="en-US" sz="2000" dirty="0"/>
        </a:p>
      </dgm:t>
    </dgm:pt>
    <dgm:pt modelId="{18B3805A-A2BB-4AD8-9708-C2B7C4703015}" type="parTrans" cxnId="{FD676130-D7C3-4BF6-81DD-135849EB2CAC}">
      <dgm:prSet/>
      <dgm:spPr/>
      <dgm:t>
        <a:bodyPr/>
        <a:lstStyle/>
        <a:p>
          <a:endParaRPr lang="en-US" sz="2000"/>
        </a:p>
      </dgm:t>
    </dgm:pt>
    <dgm:pt modelId="{9610D5CF-61E1-4FD3-841A-E59F4599DDEA}" type="sibTrans" cxnId="{FD676130-D7C3-4BF6-81DD-135849EB2CAC}">
      <dgm:prSet/>
      <dgm:spPr/>
      <dgm:t>
        <a:bodyPr/>
        <a:lstStyle/>
        <a:p>
          <a:endParaRPr lang="en-US" sz="2000"/>
        </a:p>
      </dgm:t>
    </dgm:pt>
    <dgm:pt modelId="{AA90A9F4-BDC0-46DF-B039-947D95008375}">
      <dgm:prSet phldrT="[Text]" custT="1"/>
      <dgm:spPr/>
      <dgm:t>
        <a:bodyPr/>
        <a:lstStyle/>
        <a:p>
          <a:r>
            <a:rPr lang="en-US" sz="2000" dirty="0" smtClean="0"/>
            <a:t>(1) </a:t>
          </a:r>
          <a:r>
            <a:rPr lang="en-US" sz="2000" dirty="0" err="1" smtClean="0"/>
            <a:t>Meredakan</a:t>
          </a:r>
          <a:r>
            <a:rPr lang="en-US" sz="2000" dirty="0" smtClean="0"/>
            <a:t> </a:t>
          </a:r>
          <a:r>
            <a:rPr lang="en-US" sz="2000" dirty="0" err="1" smtClean="0"/>
            <a:t>gejala</a:t>
          </a:r>
          <a:r>
            <a:rPr lang="en-US" sz="2000" dirty="0" smtClean="0"/>
            <a:t> </a:t>
          </a:r>
          <a:r>
            <a:rPr lang="en-US" sz="2000" dirty="0" smtClean="0">
              <a:sym typeface="Wingdings" pitchFamily="2" charset="2"/>
            </a:rPr>
            <a:t> </a:t>
          </a:r>
          <a:r>
            <a:rPr lang="en-US" sz="2000" dirty="0" err="1" smtClean="0">
              <a:sym typeface="Wingdings" pitchFamily="2" charset="2"/>
            </a:rPr>
            <a:t>evaluasi</a:t>
          </a:r>
          <a:r>
            <a:rPr lang="en-US" sz="2000" dirty="0" smtClean="0">
              <a:sym typeface="Wingdings" pitchFamily="2" charset="2"/>
            </a:rPr>
            <a:t> </a:t>
          </a:r>
          <a:r>
            <a:rPr lang="en-US" sz="2000" dirty="0" err="1" smtClean="0">
              <a:sym typeface="Wingdings" pitchFamily="2" charset="2"/>
            </a:rPr>
            <a:t>etiologi</a:t>
          </a:r>
          <a:endParaRPr lang="en-US" sz="2000" dirty="0"/>
        </a:p>
      </dgm:t>
    </dgm:pt>
    <dgm:pt modelId="{3552C4CE-3EEB-4E76-923B-4F23F6B85B83}" type="parTrans" cxnId="{0FEA1574-74B5-486D-96D1-5F9FE2646E6F}">
      <dgm:prSet/>
      <dgm:spPr/>
      <dgm:t>
        <a:bodyPr/>
        <a:lstStyle/>
        <a:p>
          <a:endParaRPr lang="en-US" sz="2000"/>
        </a:p>
      </dgm:t>
    </dgm:pt>
    <dgm:pt modelId="{F3494945-13A2-4233-851E-B5B074E6111C}" type="sibTrans" cxnId="{0FEA1574-74B5-486D-96D1-5F9FE2646E6F}">
      <dgm:prSet/>
      <dgm:spPr/>
      <dgm:t>
        <a:bodyPr/>
        <a:lstStyle/>
        <a:p>
          <a:endParaRPr lang="en-US" sz="2000"/>
        </a:p>
      </dgm:t>
    </dgm:pt>
    <dgm:pt modelId="{CF62A852-CFDE-46C1-B5FA-23FDE44F2347}">
      <dgm:prSet phldrT="[Text]" custT="1"/>
      <dgm:spPr/>
      <dgm:t>
        <a:bodyPr/>
        <a:lstStyle/>
        <a:p>
          <a:r>
            <a:rPr lang="en-US" sz="2000" i="1" dirty="0" smtClean="0"/>
            <a:t>Rapid tranquilization</a:t>
          </a:r>
          <a:endParaRPr lang="en-US" sz="2000" dirty="0"/>
        </a:p>
      </dgm:t>
    </dgm:pt>
    <dgm:pt modelId="{0C21AAB3-B19A-4B38-8E49-B5F070AD7561}" type="parTrans" cxnId="{84000B96-B180-474B-A960-EE8891099396}">
      <dgm:prSet/>
      <dgm:spPr/>
      <dgm:t>
        <a:bodyPr/>
        <a:lstStyle/>
        <a:p>
          <a:endParaRPr lang="en-US" sz="2000"/>
        </a:p>
      </dgm:t>
    </dgm:pt>
    <dgm:pt modelId="{444DE151-7015-4B59-954F-1AA33CDCBF19}" type="sibTrans" cxnId="{84000B96-B180-474B-A960-EE8891099396}">
      <dgm:prSet/>
      <dgm:spPr/>
      <dgm:t>
        <a:bodyPr/>
        <a:lstStyle/>
        <a:p>
          <a:endParaRPr lang="en-US" sz="2000"/>
        </a:p>
      </dgm:t>
    </dgm:pt>
    <dgm:pt modelId="{436B7709-83CD-464F-8BED-43CE14976AC1}">
      <dgm:prSet phldrT="[Text]" custT="1"/>
      <dgm:spPr/>
      <dgm:t>
        <a:bodyPr/>
        <a:lstStyle/>
        <a:p>
          <a:r>
            <a:rPr lang="en-US" sz="2000" dirty="0" smtClean="0"/>
            <a:t>(2) </a:t>
          </a:r>
          <a:r>
            <a:rPr lang="en-US" sz="2000" dirty="0" err="1" smtClean="0"/>
            <a:t>Membentuk</a:t>
          </a:r>
          <a:r>
            <a:rPr lang="en-US" sz="2000" dirty="0" smtClean="0"/>
            <a:t> </a:t>
          </a:r>
          <a:r>
            <a:rPr lang="en-US" sz="2000" dirty="0" err="1" smtClean="0"/>
            <a:t>aliansi</a:t>
          </a:r>
          <a:r>
            <a:rPr lang="en-US" sz="2000" dirty="0" smtClean="0"/>
            <a:t> </a:t>
          </a:r>
          <a:r>
            <a:rPr lang="en-US" sz="2000" dirty="0" err="1" smtClean="0"/>
            <a:t>terapetik</a:t>
          </a:r>
          <a:r>
            <a:rPr lang="en-US" sz="2000" dirty="0" smtClean="0"/>
            <a:t> </a:t>
          </a:r>
          <a:r>
            <a:rPr lang="en-US" sz="1400" dirty="0" smtClean="0"/>
            <a:t>(</a:t>
          </a:r>
          <a:r>
            <a:rPr lang="en-US" sz="1400" dirty="0" err="1" smtClean="0"/>
            <a:t>Okocha</a:t>
          </a:r>
          <a:r>
            <a:rPr lang="en-US" sz="1400" dirty="0" smtClean="0"/>
            <a:t>, 2008; Ng </a:t>
          </a:r>
          <a:r>
            <a:rPr lang="en-US" sz="1400" i="1" dirty="0" smtClean="0"/>
            <a:t>et al, </a:t>
          </a:r>
          <a:r>
            <a:rPr lang="en-US" sz="1400" dirty="0" smtClean="0"/>
            <a:t>2010)</a:t>
          </a:r>
          <a:endParaRPr lang="en-US" sz="1400" dirty="0"/>
        </a:p>
      </dgm:t>
    </dgm:pt>
    <dgm:pt modelId="{DAA3A112-8C51-400D-882D-BE2D5B9C223F}" type="parTrans" cxnId="{A64B55FC-0F06-4576-8661-9325CF1AA709}">
      <dgm:prSet/>
      <dgm:spPr/>
      <dgm:t>
        <a:bodyPr/>
        <a:lstStyle/>
        <a:p>
          <a:endParaRPr lang="en-US"/>
        </a:p>
      </dgm:t>
    </dgm:pt>
    <dgm:pt modelId="{B792B13F-B34C-423E-A615-565D0FD8F261}" type="sibTrans" cxnId="{A64B55FC-0F06-4576-8661-9325CF1AA709}">
      <dgm:prSet/>
      <dgm:spPr/>
      <dgm:t>
        <a:bodyPr/>
        <a:lstStyle/>
        <a:p>
          <a:endParaRPr lang="en-US"/>
        </a:p>
      </dgm:t>
    </dgm:pt>
    <dgm:pt modelId="{B5D069A9-2FD1-4282-A272-04A2DE2D8E5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err="1" smtClean="0"/>
            <a:t>Penggunaan</a:t>
          </a:r>
          <a:r>
            <a:rPr lang="en-US" sz="2000" dirty="0" smtClean="0"/>
            <a:t> </a:t>
          </a:r>
          <a:r>
            <a:rPr lang="en-US" sz="2000" dirty="0" err="1" smtClean="0"/>
            <a:t>obat</a:t>
          </a:r>
          <a:r>
            <a:rPr lang="en-US" sz="2000" dirty="0" smtClean="0"/>
            <a:t> </a:t>
          </a:r>
          <a:r>
            <a:rPr lang="en-US" sz="2000" dirty="0" err="1" smtClean="0"/>
            <a:t>psikotropik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mengontrol</a:t>
          </a:r>
          <a:r>
            <a:rPr lang="en-US" sz="2000" dirty="0" smtClean="0"/>
            <a:t> </a:t>
          </a:r>
          <a:r>
            <a:rPr lang="en-US" sz="2000" dirty="0" err="1" smtClean="0"/>
            <a:t>agitasi</a:t>
          </a:r>
          <a:r>
            <a:rPr lang="en-US" sz="2000" dirty="0" smtClean="0"/>
            <a:t>, </a:t>
          </a:r>
          <a:r>
            <a:rPr lang="en-US" sz="2000" dirty="0" err="1" smtClean="0"/>
            <a:t>perilaku</a:t>
          </a:r>
          <a:r>
            <a:rPr lang="en-US" sz="2000" dirty="0" smtClean="0"/>
            <a:t> </a:t>
          </a:r>
          <a:r>
            <a:rPr lang="en-US" sz="2000" dirty="0" err="1" smtClean="0"/>
            <a:t>psikotik</a:t>
          </a:r>
          <a:r>
            <a:rPr lang="en-US" sz="2000" dirty="0" smtClean="0"/>
            <a:t> </a:t>
          </a:r>
          <a:r>
            <a:rPr lang="en-US" sz="2000" dirty="0" err="1" smtClean="0"/>
            <a:t>seperti</a:t>
          </a:r>
          <a:r>
            <a:rPr lang="en-US" sz="2000" dirty="0" smtClean="0"/>
            <a:t> </a:t>
          </a:r>
          <a:r>
            <a:rPr lang="en-US" sz="2000" dirty="0" err="1" smtClean="0"/>
            <a:t>mengancam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merusak</a:t>
          </a:r>
          <a:endParaRPr lang="en-US" sz="2000" dirty="0" smtClean="0"/>
        </a:p>
        <a:p>
          <a:pPr>
            <a:spcAft>
              <a:spcPts val="0"/>
            </a:spcAft>
          </a:pPr>
          <a:r>
            <a:rPr lang="en-US" sz="1400" dirty="0" smtClean="0"/>
            <a:t>(</a:t>
          </a:r>
          <a:r>
            <a:rPr lang="en-US" sz="1400" dirty="0" err="1" smtClean="0"/>
            <a:t>Schleifer</a:t>
          </a:r>
          <a:r>
            <a:rPr lang="en-US" sz="1400" dirty="0" smtClean="0"/>
            <a:t>, 2011; Parker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Khwaja</a:t>
          </a:r>
          <a:r>
            <a:rPr lang="en-US" sz="1400" dirty="0" smtClean="0"/>
            <a:t>, 2011)</a:t>
          </a:r>
          <a:endParaRPr lang="en-US" sz="1400" dirty="0"/>
        </a:p>
      </dgm:t>
    </dgm:pt>
    <dgm:pt modelId="{812A0B0E-18D3-41D3-900F-849A8A0BF241}" type="parTrans" cxnId="{E821B777-E8A7-482B-986D-84C0F289A6FB}">
      <dgm:prSet/>
      <dgm:spPr/>
      <dgm:t>
        <a:bodyPr/>
        <a:lstStyle/>
        <a:p>
          <a:endParaRPr lang="en-US"/>
        </a:p>
      </dgm:t>
    </dgm:pt>
    <dgm:pt modelId="{768D3843-1294-44D0-A7C1-33503B71D342}" type="sibTrans" cxnId="{E821B777-E8A7-482B-986D-84C0F289A6FB}">
      <dgm:prSet/>
      <dgm:spPr/>
      <dgm:t>
        <a:bodyPr/>
        <a:lstStyle/>
        <a:p>
          <a:endParaRPr lang="en-US"/>
        </a:p>
      </dgm:t>
    </dgm:pt>
    <dgm:pt modelId="{09D35305-522E-4F90-AFD0-C0AB02B7F90A}">
      <dgm:prSet phldrT="[Text]" custT="1"/>
      <dgm:spPr/>
      <dgm:t>
        <a:bodyPr/>
        <a:lstStyle/>
        <a:p>
          <a:r>
            <a:rPr lang="en-US" sz="2000" i="1" dirty="0" smtClean="0"/>
            <a:t>Rapid </a:t>
          </a:r>
          <a:r>
            <a:rPr lang="en-US" sz="2000" i="1" dirty="0" err="1" smtClean="0"/>
            <a:t>neuroleptization</a:t>
          </a:r>
          <a:endParaRPr lang="en-US" sz="2000" dirty="0"/>
        </a:p>
      </dgm:t>
    </dgm:pt>
    <dgm:pt modelId="{FF3DAA81-DB53-4849-9951-5E1C55133A89}" type="parTrans" cxnId="{C629EA03-8BBF-4EC5-9086-817C9CE38F45}">
      <dgm:prSet/>
      <dgm:spPr/>
      <dgm:t>
        <a:bodyPr/>
        <a:lstStyle/>
        <a:p>
          <a:endParaRPr lang="en-US"/>
        </a:p>
      </dgm:t>
    </dgm:pt>
    <dgm:pt modelId="{6D441A9A-70EF-43DD-9607-4F0FB402522C}" type="sibTrans" cxnId="{C629EA03-8BBF-4EC5-9086-817C9CE38F45}">
      <dgm:prSet/>
      <dgm:spPr/>
      <dgm:t>
        <a:bodyPr/>
        <a:lstStyle/>
        <a:p>
          <a:endParaRPr lang="en-US"/>
        </a:p>
      </dgm:t>
    </dgm:pt>
    <dgm:pt modelId="{83191871-1C94-4D03-A540-AB9A41C15EA6}">
      <dgm:prSet phldrT="[Text]" custT="1"/>
      <dgm:spPr/>
      <dgm:t>
        <a:bodyPr/>
        <a:lstStyle/>
        <a:p>
          <a:r>
            <a:rPr lang="en-US" sz="2000" dirty="0" err="1" smtClean="0"/>
            <a:t>Terapi</a:t>
          </a:r>
          <a:r>
            <a:rPr lang="en-US" sz="2000" dirty="0" smtClean="0"/>
            <a:t> </a:t>
          </a:r>
          <a:r>
            <a:rPr lang="en-US" sz="2000" dirty="0" err="1" smtClean="0"/>
            <a:t>neuroleptika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cepat</a:t>
          </a:r>
          <a:r>
            <a:rPr lang="en-US" sz="2000" dirty="0" smtClean="0"/>
            <a:t> </a:t>
          </a:r>
          <a:r>
            <a:rPr lang="en-US" sz="2000" dirty="0" err="1" smtClean="0"/>
            <a:t>mencapai</a:t>
          </a:r>
          <a:r>
            <a:rPr lang="en-US" sz="2000" dirty="0" smtClean="0"/>
            <a:t> </a:t>
          </a:r>
          <a:r>
            <a:rPr lang="en-US" sz="2000" dirty="0" err="1" smtClean="0"/>
            <a:t>remisi</a:t>
          </a:r>
          <a:r>
            <a:rPr lang="en-US" sz="2000" dirty="0" smtClean="0"/>
            <a:t> </a:t>
          </a:r>
        </a:p>
        <a:p>
          <a:r>
            <a:rPr lang="en-US" sz="1400" dirty="0" smtClean="0"/>
            <a:t>(Holmes </a:t>
          </a:r>
          <a:r>
            <a:rPr lang="en-US" sz="1400" dirty="0" err="1" smtClean="0"/>
            <a:t>dan</a:t>
          </a:r>
          <a:r>
            <a:rPr lang="en-US" sz="1400" dirty="0" smtClean="0"/>
            <a:t> Simmons, 2008)</a:t>
          </a:r>
          <a:endParaRPr lang="en-US" sz="1400" dirty="0"/>
        </a:p>
      </dgm:t>
    </dgm:pt>
    <dgm:pt modelId="{FBC5F9A3-2B16-4D84-8DCA-EFEA4116EA8C}" type="parTrans" cxnId="{781B9F9D-6349-4752-A071-8CD2ECD2940A}">
      <dgm:prSet/>
      <dgm:spPr/>
      <dgm:t>
        <a:bodyPr/>
        <a:lstStyle/>
        <a:p>
          <a:endParaRPr lang="en-US"/>
        </a:p>
      </dgm:t>
    </dgm:pt>
    <dgm:pt modelId="{1773569E-2855-4D7B-BED4-0519F515A34C}" type="sibTrans" cxnId="{781B9F9D-6349-4752-A071-8CD2ECD2940A}">
      <dgm:prSet/>
      <dgm:spPr/>
      <dgm:t>
        <a:bodyPr/>
        <a:lstStyle/>
        <a:p>
          <a:endParaRPr lang="en-US"/>
        </a:p>
      </dgm:t>
    </dgm:pt>
    <dgm:pt modelId="{9BB17591-C2F2-4084-9CE0-A9A7FD4F1103}" type="pres">
      <dgm:prSet presAssocID="{C87A0D0D-9036-42CC-8941-1335F80FC5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E1AE0C-5FCB-448C-A0DC-1371FC20488B}" type="pres">
      <dgm:prSet presAssocID="{230A1B97-4AEC-4238-8E20-AB8F46FC69A5}" presName="thickLine" presStyleLbl="alignNode1" presStyleIdx="0" presStyleCnt="3"/>
      <dgm:spPr/>
    </dgm:pt>
    <dgm:pt modelId="{D7425CDD-5EF4-43CC-8449-BCA20ED6F217}" type="pres">
      <dgm:prSet presAssocID="{230A1B97-4AEC-4238-8E20-AB8F46FC69A5}" presName="horz1" presStyleCnt="0"/>
      <dgm:spPr/>
    </dgm:pt>
    <dgm:pt modelId="{00F79CE1-F014-45B2-AEAB-1B45D257F9D1}" type="pres">
      <dgm:prSet presAssocID="{230A1B97-4AEC-4238-8E20-AB8F46FC69A5}" presName="tx1" presStyleLbl="revTx" presStyleIdx="0" presStyleCnt="7" custScaleX="117391"/>
      <dgm:spPr/>
      <dgm:t>
        <a:bodyPr/>
        <a:lstStyle/>
        <a:p>
          <a:endParaRPr lang="en-US"/>
        </a:p>
      </dgm:t>
    </dgm:pt>
    <dgm:pt modelId="{A27B223D-F068-4E3C-AB67-78A943AC7335}" type="pres">
      <dgm:prSet presAssocID="{230A1B97-4AEC-4238-8E20-AB8F46FC69A5}" presName="vert1" presStyleCnt="0"/>
      <dgm:spPr/>
    </dgm:pt>
    <dgm:pt modelId="{161CCB89-1A9D-4E20-B8A3-1A2B6FB4CDD1}" type="pres">
      <dgm:prSet presAssocID="{AA90A9F4-BDC0-46DF-B039-947D95008375}" presName="vertSpace2a" presStyleCnt="0"/>
      <dgm:spPr/>
    </dgm:pt>
    <dgm:pt modelId="{3E845B59-39F6-44E0-8D95-7D5749415BE5}" type="pres">
      <dgm:prSet presAssocID="{AA90A9F4-BDC0-46DF-B039-947D95008375}" presName="horz2" presStyleCnt="0"/>
      <dgm:spPr/>
    </dgm:pt>
    <dgm:pt modelId="{49F7ADBE-2260-4A33-BED7-8C9DB5273500}" type="pres">
      <dgm:prSet presAssocID="{AA90A9F4-BDC0-46DF-B039-947D95008375}" presName="horzSpace2" presStyleCnt="0"/>
      <dgm:spPr/>
    </dgm:pt>
    <dgm:pt modelId="{72B156A9-6BBD-44AF-AC67-2FD50C1E6981}" type="pres">
      <dgm:prSet presAssocID="{AA90A9F4-BDC0-46DF-B039-947D95008375}" presName="tx2" presStyleLbl="revTx" presStyleIdx="1" presStyleCnt="7"/>
      <dgm:spPr/>
      <dgm:t>
        <a:bodyPr/>
        <a:lstStyle/>
        <a:p>
          <a:endParaRPr lang="en-US"/>
        </a:p>
      </dgm:t>
    </dgm:pt>
    <dgm:pt modelId="{90F1A492-D8B4-4DDB-8865-8F8BC804CA22}" type="pres">
      <dgm:prSet presAssocID="{AA90A9F4-BDC0-46DF-B039-947D95008375}" presName="vert2" presStyleCnt="0"/>
      <dgm:spPr/>
    </dgm:pt>
    <dgm:pt modelId="{25121232-72BF-4A16-AA04-41F69337459D}" type="pres">
      <dgm:prSet presAssocID="{AA90A9F4-BDC0-46DF-B039-947D95008375}" presName="thinLine2b" presStyleLbl="callout" presStyleIdx="0" presStyleCnt="4"/>
      <dgm:spPr/>
    </dgm:pt>
    <dgm:pt modelId="{BCE20F7C-DEE1-402B-846B-0EB75C89F940}" type="pres">
      <dgm:prSet presAssocID="{AA90A9F4-BDC0-46DF-B039-947D95008375}" presName="vertSpace2b" presStyleCnt="0"/>
      <dgm:spPr/>
    </dgm:pt>
    <dgm:pt modelId="{52EA306D-1B1F-43E4-9306-263F13B886B3}" type="pres">
      <dgm:prSet presAssocID="{436B7709-83CD-464F-8BED-43CE14976AC1}" presName="horz2" presStyleCnt="0"/>
      <dgm:spPr/>
    </dgm:pt>
    <dgm:pt modelId="{6FBC0F21-E437-4101-A60C-F057DCA1FB83}" type="pres">
      <dgm:prSet presAssocID="{436B7709-83CD-464F-8BED-43CE14976AC1}" presName="horzSpace2" presStyleCnt="0"/>
      <dgm:spPr/>
    </dgm:pt>
    <dgm:pt modelId="{159F8483-9233-4C63-BFDC-9B695365F031}" type="pres">
      <dgm:prSet presAssocID="{436B7709-83CD-464F-8BED-43CE14976AC1}" presName="tx2" presStyleLbl="revTx" presStyleIdx="2" presStyleCnt="7"/>
      <dgm:spPr/>
      <dgm:t>
        <a:bodyPr/>
        <a:lstStyle/>
        <a:p>
          <a:endParaRPr lang="en-US"/>
        </a:p>
      </dgm:t>
    </dgm:pt>
    <dgm:pt modelId="{576207DA-56FE-48C8-BA3F-02478E9E1036}" type="pres">
      <dgm:prSet presAssocID="{436B7709-83CD-464F-8BED-43CE14976AC1}" presName="vert2" presStyleCnt="0"/>
      <dgm:spPr/>
    </dgm:pt>
    <dgm:pt modelId="{100A9EEC-25FE-4B9B-80CC-1129B3F94C3E}" type="pres">
      <dgm:prSet presAssocID="{436B7709-83CD-464F-8BED-43CE14976AC1}" presName="thinLine2b" presStyleLbl="callout" presStyleIdx="1" presStyleCnt="4"/>
      <dgm:spPr/>
    </dgm:pt>
    <dgm:pt modelId="{321CB3CF-AAFB-458D-BB96-5028ACD635F0}" type="pres">
      <dgm:prSet presAssocID="{436B7709-83CD-464F-8BED-43CE14976AC1}" presName="vertSpace2b" presStyleCnt="0"/>
      <dgm:spPr/>
    </dgm:pt>
    <dgm:pt modelId="{791167DD-ED31-4BC3-BCCF-23BB4163426D}" type="pres">
      <dgm:prSet presAssocID="{CF62A852-CFDE-46C1-B5FA-23FDE44F2347}" presName="thickLine" presStyleLbl="alignNode1" presStyleIdx="1" presStyleCnt="3"/>
      <dgm:spPr/>
    </dgm:pt>
    <dgm:pt modelId="{DA0C9353-2F5F-48FC-A1B8-9251BC486A1D}" type="pres">
      <dgm:prSet presAssocID="{CF62A852-CFDE-46C1-B5FA-23FDE44F2347}" presName="horz1" presStyleCnt="0"/>
      <dgm:spPr/>
    </dgm:pt>
    <dgm:pt modelId="{C9BFE972-10D7-4EDC-B371-BEDE6DBBEC51}" type="pres">
      <dgm:prSet presAssocID="{CF62A852-CFDE-46C1-B5FA-23FDE44F2347}" presName="tx1" presStyleLbl="revTx" presStyleIdx="3" presStyleCnt="7" custScaleX="117391"/>
      <dgm:spPr/>
      <dgm:t>
        <a:bodyPr/>
        <a:lstStyle/>
        <a:p>
          <a:endParaRPr lang="en-US"/>
        </a:p>
      </dgm:t>
    </dgm:pt>
    <dgm:pt modelId="{712F0D58-462A-4916-970E-6C72B4E26E09}" type="pres">
      <dgm:prSet presAssocID="{CF62A852-CFDE-46C1-B5FA-23FDE44F2347}" presName="vert1" presStyleCnt="0"/>
      <dgm:spPr/>
    </dgm:pt>
    <dgm:pt modelId="{77459EC9-5508-4684-AAA0-40D134339E8A}" type="pres">
      <dgm:prSet presAssocID="{B5D069A9-2FD1-4282-A272-04A2DE2D8E5C}" presName="vertSpace2a" presStyleCnt="0"/>
      <dgm:spPr/>
    </dgm:pt>
    <dgm:pt modelId="{557BD3B4-B4C3-4D7D-8D64-840759C6D14D}" type="pres">
      <dgm:prSet presAssocID="{B5D069A9-2FD1-4282-A272-04A2DE2D8E5C}" presName="horz2" presStyleCnt="0"/>
      <dgm:spPr/>
    </dgm:pt>
    <dgm:pt modelId="{86A4F855-C09C-43E2-9842-EAC1D681808C}" type="pres">
      <dgm:prSet presAssocID="{B5D069A9-2FD1-4282-A272-04A2DE2D8E5C}" presName="horzSpace2" presStyleCnt="0"/>
      <dgm:spPr/>
    </dgm:pt>
    <dgm:pt modelId="{505881D9-B3B7-4848-85ED-5F7C8600AF36}" type="pres">
      <dgm:prSet presAssocID="{B5D069A9-2FD1-4282-A272-04A2DE2D8E5C}" presName="tx2" presStyleLbl="revTx" presStyleIdx="4" presStyleCnt="7"/>
      <dgm:spPr/>
      <dgm:t>
        <a:bodyPr/>
        <a:lstStyle/>
        <a:p>
          <a:endParaRPr lang="en-US"/>
        </a:p>
      </dgm:t>
    </dgm:pt>
    <dgm:pt modelId="{A71E5957-2AB0-4242-8FE8-B358BD4939C9}" type="pres">
      <dgm:prSet presAssocID="{B5D069A9-2FD1-4282-A272-04A2DE2D8E5C}" presName="vert2" presStyleCnt="0"/>
      <dgm:spPr/>
    </dgm:pt>
    <dgm:pt modelId="{9BF1A6CB-CE39-45DE-A4C9-201F645A0B58}" type="pres">
      <dgm:prSet presAssocID="{B5D069A9-2FD1-4282-A272-04A2DE2D8E5C}" presName="thinLine2b" presStyleLbl="callout" presStyleIdx="2" presStyleCnt="4"/>
      <dgm:spPr/>
    </dgm:pt>
    <dgm:pt modelId="{02D09151-8A2F-464D-ACDD-04740203F718}" type="pres">
      <dgm:prSet presAssocID="{B5D069A9-2FD1-4282-A272-04A2DE2D8E5C}" presName="vertSpace2b" presStyleCnt="0"/>
      <dgm:spPr/>
    </dgm:pt>
    <dgm:pt modelId="{0171B075-BADD-4D94-BC9C-B6A9FCB484E3}" type="pres">
      <dgm:prSet presAssocID="{09D35305-522E-4F90-AFD0-C0AB02B7F90A}" presName="thickLine" presStyleLbl="alignNode1" presStyleIdx="2" presStyleCnt="3"/>
      <dgm:spPr/>
    </dgm:pt>
    <dgm:pt modelId="{89FB42BC-CE4A-43F0-A016-7B8BF7F487E6}" type="pres">
      <dgm:prSet presAssocID="{09D35305-522E-4F90-AFD0-C0AB02B7F90A}" presName="horz1" presStyleCnt="0"/>
      <dgm:spPr/>
    </dgm:pt>
    <dgm:pt modelId="{30ECA503-23DE-4043-B2AF-9498505811ED}" type="pres">
      <dgm:prSet presAssocID="{09D35305-522E-4F90-AFD0-C0AB02B7F90A}" presName="tx1" presStyleLbl="revTx" presStyleIdx="5" presStyleCnt="7" custScaleX="117391" custScaleY="41504"/>
      <dgm:spPr/>
      <dgm:t>
        <a:bodyPr/>
        <a:lstStyle/>
        <a:p>
          <a:endParaRPr lang="en-US"/>
        </a:p>
      </dgm:t>
    </dgm:pt>
    <dgm:pt modelId="{64E2BCFE-2538-4439-A72B-DF6CFFF3A4AF}" type="pres">
      <dgm:prSet presAssocID="{09D35305-522E-4F90-AFD0-C0AB02B7F90A}" presName="vert1" presStyleCnt="0"/>
      <dgm:spPr/>
    </dgm:pt>
    <dgm:pt modelId="{D1096DB8-2811-4397-AB17-2D73013BABF7}" type="pres">
      <dgm:prSet presAssocID="{83191871-1C94-4D03-A540-AB9A41C15EA6}" presName="vertSpace2a" presStyleCnt="0"/>
      <dgm:spPr/>
    </dgm:pt>
    <dgm:pt modelId="{7B536FA7-DCB0-4B10-BFDE-F4F85D43A4E0}" type="pres">
      <dgm:prSet presAssocID="{83191871-1C94-4D03-A540-AB9A41C15EA6}" presName="horz2" presStyleCnt="0"/>
      <dgm:spPr/>
    </dgm:pt>
    <dgm:pt modelId="{9B0DCB58-7B10-4BDD-B0C7-E89F1D567B98}" type="pres">
      <dgm:prSet presAssocID="{83191871-1C94-4D03-A540-AB9A41C15EA6}" presName="horzSpace2" presStyleCnt="0"/>
      <dgm:spPr/>
    </dgm:pt>
    <dgm:pt modelId="{DE8D56C3-9D22-43E2-AF5B-4A298D28338A}" type="pres">
      <dgm:prSet presAssocID="{83191871-1C94-4D03-A540-AB9A41C15EA6}" presName="tx2" presStyleLbl="revTx" presStyleIdx="6" presStyleCnt="7" custScaleY="58707"/>
      <dgm:spPr/>
      <dgm:t>
        <a:bodyPr/>
        <a:lstStyle/>
        <a:p>
          <a:endParaRPr lang="en-US"/>
        </a:p>
      </dgm:t>
    </dgm:pt>
    <dgm:pt modelId="{857EE21C-9B7E-442E-831F-3B017ED16B1E}" type="pres">
      <dgm:prSet presAssocID="{83191871-1C94-4D03-A540-AB9A41C15EA6}" presName="vert2" presStyleCnt="0"/>
      <dgm:spPr/>
    </dgm:pt>
    <dgm:pt modelId="{643F2D5D-95C6-49DA-8869-C81BF85D7C80}" type="pres">
      <dgm:prSet presAssocID="{83191871-1C94-4D03-A540-AB9A41C15EA6}" presName="thinLine2b" presStyleLbl="callout" presStyleIdx="3" presStyleCnt="4"/>
      <dgm:spPr/>
    </dgm:pt>
    <dgm:pt modelId="{A070503F-F046-46E3-ABDA-8D3E3703B052}" type="pres">
      <dgm:prSet presAssocID="{83191871-1C94-4D03-A540-AB9A41C15EA6}" presName="vertSpace2b" presStyleCnt="0"/>
      <dgm:spPr/>
    </dgm:pt>
  </dgm:ptLst>
  <dgm:cxnLst>
    <dgm:cxn modelId="{3AE08B49-A092-464F-98D0-41FAAA4E80CC}" type="presOf" srcId="{83191871-1C94-4D03-A540-AB9A41C15EA6}" destId="{DE8D56C3-9D22-43E2-AF5B-4A298D28338A}" srcOrd="0" destOrd="0" presId="urn:microsoft.com/office/officeart/2008/layout/LinedList"/>
    <dgm:cxn modelId="{A4CDEB09-BB4C-41E7-933D-DAC1EF7A4DFB}" type="presOf" srcId="{CF62A852-CFDE-46C1-B5FA-23FDE44F2347}" destId="{C9BFE972-10D7-4EDC-B371-BEDE6DBBEC51}" srcOrd="0" destOrd="0" presId="urn:microsoft.com/office/officeart/2008/layout/LinedList"/>
    <dgm:cxn modelId="{FFDD0F1A-1A12-40B1-A3D0-FCC9551C009F}" type="presOf" srcId="{B5D069A9-2FD1-4282-A272-04A2DE2D8E5C}" destId="{505881D9-B3B7-4848-85ED-5F7C8600AF36}" srcOrd="0" destOrd="0" presId="urn:microsoft.com/office/officeart/2008/layout/LinedList"/>
    <dgm:cxn modelId="{D8B20099-D117-476C-B4F2-B7AE5E929D5B}" type="presOf" srcId="{AA90A9F4-BDC0-46DF-B039-947D95008375}" destId="{72B156A9-6BBD-44AF-AC67-2FD50C1E6981}" srcOrd="0" destOrd="0" presId="urn:microsoft.com/office/officeart/2008/layout/LinedList"/>
    <dgm:cxn modelId="{4C7A6CB2-9ABC-48A0-88F5-9FE8E8FD5CB8}" type="presOf" srcId="{436B7709-83CD-464F-8BED-43CE14976AC1}" destId="{159F8483-9233-4C63-BFDC-9B695365F031}" srcOrd="0" destOrd="0" presId="urn:microsoft.com/office/officeart/2008/layout/LinedList"/>
    <dgm:cxn modelId="{C629EA03-8BBF-4EC5-9086-817C9CE38F45}" srcId="{C87A0D0D-9036-42CC-8941-1335F80FC568}" destId="{09D35305-522E-4F90-AFD0-C0AB02B7F90A}" srcOrd="2" destOrd="0" parTransId="{FF3DAA81-DB53-4849-9951-5E1C55133A89}" sibTransId="{6D441A9A-70EF-43DD-9607-4F0FB402522C}"/>
    <dgm:cxn modelId="{E821B777-E8A7-482B-986D-84C0F289A6FB}" srcId="{CF62A852-CFDE-46C1-B5FA-23FDE44F2347}" destId="{B5D069A9-2FD1-4282-A272-04A2DE2D8E5C}" srcOrd="0" destOrd="0" parTransId="{812A0B0E-18D3-41D3-900F-849A8A0BF241}" sibTransId="{768D3843-1294-44D0-A7C1-33503B71D342}"/>
    <dgm:cxn modelId="{FD676130-D7C3-4BF6-81DD-135849EB2CAC}" srcId="{C87A0D0D-9036-42CC-8941-1335F80FC568}" destId="{230A1B97-4AEC-4238-8E20-AB8F46FC69A5}" srcOrd="0" destOrd="0" parTransId="{18B3805A-A2BB-4AD8-9708-C2B7C4703015}" sibTransId="{9610D5CF-61E1-4FD3-841A-E59F4599DDEA}"/>
    <dgm:cxn modelId="{0FEA1574-74B5-486D-96D1-5F9FE2646E6F}" srcId="{230A1B97-4AEC-4238-8E20-AB8F46FC69A5}" destId="{AA90A9F4-BDC0-46DF-B039-947D95008375}" srcOrd="0" destOrd="0" parTransId="{3552C4CE-3EEB-4E76-923B-4F23F6B85B83}" sibTransId="{F3494945-13A2-4233-851E-B5B074E6111C}"/>
    <dgm:cxn modelId="{A1A64BB9-ACBE-4615-B0C4-B7DEA205B886}" type="presOf" srcId="{09D35305-522E-4F90-AFD0-C0AB02B7F90A}" destId="{30ECA503-23DE-4043-B2AF-9498505811ED}" srcOrd="0" destOrd="0" presId="urn:microsoft.com/office/officeart/2008/layout/LinedList"/>
    <dgm:cxn modelId="{F30A9566-8D68-440F-B822-3813CABF594F}" type="presOf" srcId="{C87A0D0D-9036-42CC-8941-1335F80FC568}" destId="{9BB17591-C2F2-4084-9CE0-A9A7FD4F1103}" srcOrd="0" destOrd="0" presId="urn:microsoft.com/office/officeart/2008/layout/LinedList"/>
    <dgm:cxn modelId="{84000B96-B180-474B-A960-EE8891099396}" srcId="{C87A0D0D-9036-42CC-8941-1335F80FC568}" destId="{CF62A852-CFDE-46C1-B5FA-23FDE44F2347}" srcOrd="1" destOrd="0" parTransId="{0C21AAB3-B19A-4B38-8E49-B5F070AD7561}" sibTransId="{444DE151-7015-4B59-954F-1AA33CDCBF19}"/>
    <dgm:cxn modelId="{781B9F9D-6349-4752-A071-8CD2ECD2940A}" srcId="{09D35305-522E-4F90-AFD0-C0AB02B7F90A}" destId="{83191871-1C94-4D03-A540-AB9A41C15EA6}" srcOrd="0" destOrd="0" parTransId="{FBC5F9A3-2B16-4D84-8DCA-EFEA4116EA8C}" sibTransId="{1773569E-2855-4D7B-BED4-0519F515A34C}"/>
    <dgm:cxn modelId="{71826348-3C4E-4A39-8210-DA1E95D5FA80}" type="presOf" srcId="{230A1B97-4AEC-4238-8E20-AB8F46FC69A5}" destId="{00F79CE1-F014-45B2-AEAB-1B45D257F9D1}" srcOrd="0" destOrd="0" presId="urn:microsoft.com/office/officeart/2008/layout/LinedList"/>
    <dgm:cxn modelId="{A64B55FC-0F06-4576-8661-9325CF1AA709}" srcId="{230A1B97-4AEC-4238-8E20-AB8F46FC69A5}" destId="{436B7709-83CD-464F-8BED-43CE14976AC1}" srcOrd="1" destOrd="0" parTransId="{DAA3A112-8C51-400D-882D-BE2D5B9C223F}" sibTransId="{B792B13F-B34C-423E-A615-565D0FD8F261}"/>
    <dgm:cxn modelId="{0F1F2B6D-B6FE-4A97-A206-7A148DF4E3EC}" type="presParOf" srcId="{9BB17591-C2F2-4084-9CE0-A9A7FD4F1103}" destId="{1AE1AE0C-5FCB-448C-A0DC-1371FC20488B}" srcOrd="0" destOrd="0" presId="urn:microsoft.com/office/officeart/2008/layout/LinedList"/>
    <dgm:cxn modelId="{A7A6C8A7-03DB-461B-8E58-8D0651E37125}" type="presParOf" srcId="{9BB17591-C2F2-4084-9CE0-A9A7FD4F1103}" destId="{D7425CDD-5EF4-43CC-8449-BCA20ED6F217}" srcOrd="1" destOrd="0" presId="urn:microsoft.com/office/officeart/2008/layout/LinedList"/>
    <dgm:cxn modelId="{692F6065-364E-4778-85EB-DD03C3C1DB50}" type="presParOf" srcId="{D7425CDD-5EF4-43CC-8449-BCA20ED6F217}" destId="{00F79CE1-F014-45B2-AEAB-1B45D257F9D1}" srcOrd="0" destOrd="0" presId="urn:microsoft.com/office/officeart/2008/layout/LinedList"/>
    <dgm:cxn modelId="{DB0FAF47-9727-4B4B-9D9B-FA1087CF0ACC}" type="presParOf" srcId="{D7425CDD-5EF4-43CC-8449-BCA20ED6F217}" destId="{A27B223D-F068-4E3C-AB67-78A943AC7335}" srcOrd="1" destOrd="0" presId="urn:microsoft.com/office/officeart/2008/layout/LinedList"/>
    <dgm:cxn modelId="{BA0522DD-2917-4C96-BE94-113A6E65996B}" type="presParOf" srcId="{A27B223D-F068-4E3C-AB67-78A943AC7335}" destId="{161CCB89-1A9D-4E20-B8A3-1A2B6FB4CDD1}" srcOrd="0" destOrd="0" presId="urn:microsoft.com/office/officeart/2008/layout/LinedList"/>
    <dgm:cxn modelId="{35FBD91C-5710-436B-B5AD-CF5E4F1FE002}" type="presParOf" srcId="{A27B223D-F068-4E3C-AB67-78A943AC7335}" destId="{3E845B59-39F6-44E0-8D95-7D5749415BE5}" srcOrd="1" destOrd="0" presId="urn:microsoft.com/office/officeart/2008/layout/LinedList"/>
    <dgm:cxn modelId="{C484F51D-FBB7-4E10-AA39-A64AE54C5F44}" type="presParOf" srcId="{3E845B59-39F6-44E0-8D95-7D5749415BE5}" destId="{49F7ADBE-2260-4A33-BED7-8C9DB5273500}" srcOrd="0" destOrd="0" presId="urn:microsoft.com/office/officeart/2008/layout/LinedList"/>
    <dgm:cxn modelId="{467D1C60-750A-48BE-B0FC-E09979CCACA8}" type="presParOf" srcId="{3E845B59-39F6-44E0-8D95-7D5749415BE5}" destId="{72B156A9-6BBD-44AF-AC67-2FD50C1E6981}" srcOrd="1" destOrd="0" presId="urn:microsoft.com/office/officeart/2008/layout/LinedList"/>
    <dgm:cxn modelId="{6D9CB20F-5255-4490-AF4C-C9453C4EF10C}" type="presParOf" srcId="{3E845B59-39F6-44E0-8D95-7D5749415BE5}" destId="{90F1A492-D8B4-4DDB-8865-8F8BC804CA22}" srcOrd="2" destOrd="0" presId="urn:microsoft.com/office/officeart/2008/layout/LinedList"/>
    <dgm:cxn modelId="{5887D1FA-D12A-45DD-A620-7CB5B13F5355}" type="presParOf" srcId="{A27B223D-F068-4E3C-AB67-78A943AC7335}" destId="{25121232-72BF-4A16-AA04-41F69337459D}" srcOrd="2" destOrd="0" presId="urn:microsoft.com/office/officeart/2008/layout/LinedList"/>
    <dgm:cxn modelId="{F69461D3-34E1-44D8-9C8A-6A23358C66C3}" type="presParOf" srcId="{A27B223D-F068-4E3C-AB67-78A943AC7335}" destId="{BCE20F7C-DEE1-402B-846B-0EB75C89F940}" srcOrd="3" destOrd="0" presId="urn:microsoft.com/office/officeart/2008/layout/LinedList"/>
    <dgm:cxn modelId="{563362AA-8760-48BE-9251-EFACE6DEE89D}" type="presParOf" srcId="{A27B223D-F068-4E3C-AB67-78A943AC7335}" destId="{52EA306D-1B1F-43E4-9306-263F13B886B3}" srcOrd="4" destOrd="0" presId="urn:microsoft.com/office/officeart/2008/layout/LinedList"/>
    <dgm:cxn modelId="{6029CD5D-5058-48B2-BD26-E49609832EF6}" type="presParOf" srcId="{52EA306D-1B1F-43E4-9306-263F13B886B3}" destId="{6FBC0F21-E437-4101-A60C-F057DCA1FB83}" srcOrd="0" destOrd="0" presId="urn:microsoft.com/office/officeart/2008/layout/LinedList"/>
    <dgm:cxn modelId="{19F64CAF-65D8-4CAB-A5DA-CDA5286E8044}" type="presParOf" srcId="{52EA306D-1B1F-43E4-9306-263F13B886B3}" destId="{159F8483-9233-4C63-BFDC-9B695365F031}" srcOrd="1" destOrd="0" presId="urn:microsoft.com/office/officeart/2008/layout/LinedList"/>
    <dgm:cxn modelId="{A770C62F-8F1B-480C-9E22-FC61B7186497}" type="presParOf" srcId="{52EA306D-1B1F-43E4-9306-263F13B886B3}" destId="{576207DA-56FE-48C8-BA3F-02478E9E1036}" srcOrd="2" destOrd="0" presId="urn:microsoft.com/office/officeart/2008/layout/LinedList"/>
    <dgm:cxn modelId="{7FF30228-A83F-4989-90E5-C5A373846865}" type="presParOf" srcId="{A27B223D-F068-4E3C-AB67-78A943AC7335}" destId="{100A9EEC-25FE-4B9B-80CC-1129B3F94C3E}" srcOrd="5" destOrd="0" presId="urn:microsoft.com/office/officeart/2008/layout/LinedList"/>
    <dgm:cxn modelId="{952E47B8-97F2-48F9-9771-539DE46064BF}" type="presParOf" srcId="{A27B223D-F068-4E3C-AB67-78A943AC7335}" destId="{321CB3CF-AAFB-458D-BB96-5028ACD635F0}" srcOrd="6" destOrd="0" presId="urn:microsoft.com/office/officeart/2008/layout/LinedList"/>
    <dgm:cxn modelId="{53BC82EF-FB5F-4CD1-A884-F155C1AC9432}" type="presParOf" srcId="{9BB17591-C2F2-4084-9CE0-A9A7FD4F1103}" destId="{791167DD-ED31-4BC3-BCCF-23BB4163426D}" srcOrd="2" destOrd="0" presId="urn:microsoft.com/office/officeart/2008/layout/LinedList"/>
    <dgm:cxn modelId="{42C7FC94-B1E5-4317-BD14-06A31FB597B8}" type="presParOf" srcId="{9BB17591-C2F2-4084-9CE0-A9A7FD4F1103}" destId="{DA0C9353-2F5F-48FC-A1B8-9251BC486A1D}" srcOrd="3" destOrd="0" presId="urn:microsoft.com/office/officeart/2008/layout/LinedList"/>
    <dgm:cxn modelId="{70EE2ACC-7877-4930-BE1F-75A6BA199A4A}" type="presParOf" srcId="{DA0C9353-2F5F-48FC-A1B8-9251BC486A1D}" destId="{C9BFE972-10D7-4EDC-B371-BEDE6DBBEC51}" srcOrd="0" destOrd="0" presId="urn:microsoft.com/office/officeart/2008/layout/LinedList"/>
    <dgm:cxn modelId="{28F9FC5E-60B6-4166-85F4-F50AAB5CE070}" type="presParOf" srcId="{DA0C9353-2F5F-48FC-A1B8-9251BC486A1D}" destId="{712F0D58-462A-4916-970E-6C72B4E26E09}" srcOrd="1" destOrd="0" presId="urn:microsoft.com/office/officeart/2008/layout/LinedList"/>
    <dgm:cxn modelId="{D4B94F2C-0920-427B-AA3A-D2D26B31B048}" type="presParOf" srcId="{712F0D58-462A-4916-970E-6C72B4E26E09}" destId="{77459EC9-5508-4684-AAA0-40D134339E8A}" srcOrd="0" destOrd="0" presId="urn:microsoft.com/office/officeart/2008/layout/LinedList"/>
    <dgm:cxn modelId="{B71701E7-3837-42DC-80E4-89494B1089BE}" type="presParOf" srcId="{712F0D58-462A-4916-970E-6C72B4E26E09}" destId="{557BD3B4-B4C3-4D7D-8D64-840759C6D14D}" srcOrd="1" destOrd="0" presId="urn:microsoft.com/office/officeart/2008/layout/LinedList"/>
    <dgm:cxn modelId="{D8CCBECC-6D0D-4FC6-AF0A-96A7A9C82634}" type="presParOf" srcId="{557BD3B4-B4C3-4D7D-8D64-840759C6D14D}" destId="{86A4F855-C09C-43E2-9842-EAC1D681808C}" srcOrd="0" destOrd="0" presId="urn:microsoft.com/office/officeart/2008/layout/LinedList"/>
    <dgm:cxn modelId="{3EF68E74-2048-4A41-9C4F-1327DF6A618D}" type="presParOf" srcId="{557BD3B4-B4C3-4D7D-8D64-840759C6D14D}" destId="{505881D9-B3B7-4848-85ED-5F7C8600AF36}" srcOrd="1" destOrd="0" presId="urn:microsoft.com/office/officeart/2008/layout/LinedList"/>
    <dgm:cxn modelId="{108BD1D0-2546-4C95-91FB-CC057EC76F65}" type="presParOf" srcId="{557BD3B4-B4C3-4D7D-8D64-840759C6D14D}" destId="{A71E5957-2AB0-4242-8FE8-B358BD4939C9}" srcOrd="2" destOrd="0" presId="urn:microsoft.com/office/officeart/2008/layout/LinedList"/>
    <dgm:cxn modelId="{C0035F8C-ED21-443C-8A91-3F14E882E14A}" type="presParOf" srcId="{712F0D58-462A-4916-970E-6C72B4E26E09}" destId="{9BF1A6CB-CE39-45DE-A4C9-201F645A0B58}" srcOrd="2" destOrd="0" presId="urn:microsoft.com/office/officeart/2008/layout/LinedList"/>
    <dgm:cxn modelId="{A4AC6670-E002-4A0A-A87C-77DFCF7B41D6}" type="presParOf" srcId="{712F0D58-462A-4916-970E-6C72B4E26E09}" destId="{02D09151-8A2F-464D-ACDD-04740203F718}" srcOrd="3" destOrd="0" presId="urn:microsoft.com/office/officeart/2008/layout/LinedList"/>
    <dgm:cxn modelId="{25BAAB9E-7276-46CE-9A61-B48533B94AF4}" type="presParOf" srcId="{9BB17591-C2F2-4084-9CE0-A9A7FD4F1103}" destId="{0171B075-BADD-4D94-BC9C-B6A9FCB484E3}" srcOrd="4" destOrd="0" presId="urn:microsoft.com/office/officeart/2008/layout/LinedList"/>
    <dgm:cxn modelId="{B58C961C-344B-4794-823C-892C8C844792}" type="presParOf" srcId="{9BB17591-C2F2-4084-9CE0-A9A7FD4F1103}" destId="{89FB42BC-CE4A-43F0-A016-7B8BF7F487E6}" srcOrd="5" destOrd="0" presId="urn:microsoft.com/office/officeart/2008/layout/LinedList"/>
    <dgm:cxn modelId="{D097FD60-06E3-4588-AAB3-417E5D122CC1}" type="presParOf" srcId="{89FB42BC-CE4A-43F0-A016-7B8BF7F487E6}" destId="{30ECA503-23DE-4043-B2AF-9498505811ED}" srcOrd="0" destOrd="0" presId="urn:microsoft.com/office/officeart/2008/layout/LinedList"/>
    <dgm:cxn modelId="{C6925BE0-34FD-4467-8709-C21B1FF54FCA}" type="presParOf" srcId="{89FB42BC-CE4A-43F0-A016-7B8BF7F487E6}" destId="{64E2BCFE-2538-4439-A72B-DF6CFFF3A4AF}" srcOrd="1" destOrd="0" presId="urn:microsoft.com/office/officeart/2008/layout/LinedList"/>
    <dgm:cxn modelId="{F7987DA8-AD1C-4507-BA1C-717B9A6E2D08}" type="presParOf" srcId="{64E2BCFE-2538-4439-A72B-DF6CFFF3A4AF}" destId="{D1096DB8-2811-4397-AB17-2D73013BABF7}" srcOrd="0" destOrd="0" presId="urn:microsoft.com/office/officeart/2008/layout/LinedList"/>
    <dgm:cxn modelId="{D3D3E01D-0E0B-4F1C-99C0-85C0EDEAD0CE}" type="presParOf" srcId="{64E2BCFE-2538-4439-A72B-DF6CFFF3A4AF}" destId="{7B536FA7-DCB0-4B10-BFDE-F4F85D43A4E0}" srcOrd="1" destOrd="0" presId="urn:microsoft.com/office/officeart/2008/layout/LinedList"/>
    <dgm:cxn modelId="{941FA887-FB86-47E8-A026-B71EA6B4165E}" type="presParOf" srcId="{7B536FA7-DCB0-4B10-BFDE-F4F85D43A4E0}" destId="{9B0DCB58-7B10-4BDD-B0C7-E89F1D567B98}" srcOrd="0" destOrd="0" presId="urn:microsoft.com/office/officeart/2008/layout/LinedList"/>
    <dgm:cxn modelId="{5DAD56FB-5011-48ED-8B31-8BDAE5D54A6F}" type="presParOf" srcId="{7B536FA7-DCB0-4B10-BFDE-F4F85D43A4E0}" destId="{DE8D56C3-9D22-43E2-AF5B-4A298D28338A}" srcOrd="1" destOrd="0" presId="urn:microsoft.com/office/officeart/2008/layout/LinedList"/>
    <dgm:cxn modelId="{4270D8DC-5356-4C3E-B017-2C1F52BC6435}" type="presParOf" srcId="{7B536FA7-DCB0-4B10-BFDE-F4F85D43A4E0}" destId="{857EE21C-9B7E-442E-831F-3B017ED16B1E}" srcOrd="2" destOrd="0" presId="urn:microsoft.com/office/officeart/2008/layout/LinedList"/>
    <dgm:cxn modelId="{EF9F017A-020C-48F7-BA72-808498F08DB6}" type="presParOf" srcId="{64E2BCFE-2538-4439-A72B-DF6CFFF3A4AF}" destId="{643F2D5D-95C6-49DA-8869-C81BF85D7C80}" srcOrd="2" destOrd="0" presId="urn:microsoft.com/office/officeart/2008/layout/LinedList"/>
    <dgm:cxn modelId="{D2CBFF58-84C1-4EA7-880E-BE00A5BEF1AD}" type="presParOf" srcId="{64E2BCFE-2538-4439-A72B-DF6CFFF3A4AF}" destId="{A070503F-F046-46E3-ABDA-8D3E3703B05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BB4240-C903-46A4-B08D-E863A5889CBE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986BB5-18FF-441D-8D68-A63AD9D3E20E}">
      <dgm:prSet phldrT="[Text]" custT="1"/>
      <dgm:spPr/>
      <dgm:t>
        <a:bodyPr/>
        <a:lstStyle/>
        <a:p>
          <a:r>
            <a:rPr lang="en-US" sz="2000" dirty="0" smtClean="0"/>
            <a:t>Haloperidol</a:t>
          </a:r>
          <a:endParaRPr lang="en-US" sz="2000" dirty="0"/>
        </a:p>
      </dgm:t>
    </dgm:pt>
    <dgm:pt modelId="{A55A56E3-9376-49E1-93BC-ED5C705F2BD6}" type="parTrans" cxnId="{A0D3FB1B-928E-47DC-9DF5-7F6914AA525C}">
      <dgm:prSet/>
      <dgm:spPr/>
      <dgm:t>
        <a:bodyPr/>
        <a:lstStyle/>
        <a:p>
          <a:endParaRPr lang="en-US" sz="2000"/>
        </a:p>
      </dgm:t>
    </dgm:pt>
    <dgm:pt modelId="{42D9A34D-6C6E-4662-AF9E-1E5B278AC45D}" type="sibTrans" cxnId="{A0D3FB1B-928E-47DC-9DF5-7F6914AA525C}">
      <dgm:prSet/>
      <dgm:spPr/>
      <dgm:t>
        <a:bodyPr/>
        <a:lstStyle/>
        <a:p>
          <a:endParaRPr lang="en-US" sz="2000"/>
        </a:p>
      </dgm:t>
    </dgm:pt>
    <dgm:pt modelId="{0D0A9A3C-DF90-4BA1-93EA-B9D0D962F573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2000" dirty="0" err="1" smtClean="0"/>
            <a:t>Mekanisme</a:t>
          </a:r>
          <a:r>
            <a:rPr lang="en-US" sz="2000" dirty="0" smtClean="0"/>
            <a:t>: </a:t>
          </a:r>
          <a:r>
            <a:rPr lang="en-US" sz="2000" dirty="0" err="1" smtClean="0"/>
            <a:t>efek</a:t>
          </a:r>
          <a:r>
            <a:rPr lang="en-US" sz="2000" dirty="0" smtClean="0"/>
            <a:t> </a:t>
          </a:r>
          <a:r>
            <a:rPr lang="en-US" sz="2000" dirty="0" err="1" smtClean="0"/>
            <a:t>blokade</a:t>
          </a:r>
          <a:r>
            <a:rPr lang="en-US" sz="2000" dirty="0" smtClean="0"/>
            <a:t> </a:t>
          </a:r>
          <a:r>
            <a:rPr lang="en-US" sz="2000" dirty="0" err="1" smtClean="0"/>
            <a:t>reseptor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neuron </a:t>
          </a:r>
          <a:r>
            <a:rPr lang="en-US" sz="2000" dirty="0" err="1" smtClean="0"/>
            <a:t>dopaminergik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noradrenergik</a:t>
          </a:r>
          <a:r>
            <a:rPr lang="en-US" sz="2000" dirty="0" smtClean="0"/>
            <a:t> α-1</a:t>
          </a:r>
          <a:endParaRPr lang="en-US" sz="2000" dirty="0"/>
        </a:p>
      </dgm:t>
    </dgm:pt>
    <dgm:pt modelId="{D321A571-8E0C-46DD-840E-3119358C239A}" type="parTrans" cxnId="{8310BF8B-8911-4B96-B832-FAD804B48BA3}">
      <dgm:prSet/>
      <dgm:spPr/>
      <dgm:t>
        <a:bodyPr/>
        <a:lstStyle/>
        <a:p>
          <a:endParaRPr lang="en-US" sz="2000"/>
        </a:p>
      </dgm:t>
    </dgm:pt>
    <dgm:pt modelId="{EAE75DA3-2592-4F9A-BE93-10946E6E79F4}" type="sibTrans" cxnId="{8310BF8B-8911-4B96-B832-FAD804B48BA3}">
      <dgm:prSet/>
      <dgm:spPr/>
      <dgm:t>
        <a:bodyPr/>
        <a:lstStyle/>
        <a:p>
          <a:endParaRPr lang="en-US" sz="2000"/>
        </a:p>
      </dgm:t>
    </dgm:pt>
    <dgm:pt modelId="{1574F3A6-24E6-430F-9D99-5B8B11FECD59}">
      <dgm:prSet phldrT="[Text]" custT="1"/>
      <dgm:spPr>
        <a:solidFill>
          <a:srgbClr val="003300"/>
        </a:solidFill>
      </dgm:spPr>
      <dgm:t>
        <a:bodyPr/>
        <a:lstStyle/>
        <a:p>
          <a:r>
            <a:rPr lang="en-US" sz="2000" dirty="0" err="1" smtClean="0"/>
            <a:t>Kurang</a:t>
          </a:r>
          <a:r>
            <a:rPr lang="en-US" sz="2000" dirty="0" smtClean="0"/>
            <a:t> </a:t>
          </a:r>
          <a:r>
            <a:rPr lang="en-US" sz="2000" dirty="0" err="1" smtClean="0"/>
            <a:t>sedatif</a:t>
          </a:r>
          <a:r>
            <a:rPr lang="en-US" sz="2000" dirty="0" smtClean="0"/>
            <a:t> </a:t>
          </a:r>
          <a:r>
            <a:rPr lang="en-US" sz="2000" dirty="0" err="1" smtClean="0"/>
            <a:t>dibanding</a:t>
          </a:r>
          <a:r>
            <a:rPr lang="en-US" sz="2000" dirty="0" smtClean="0"/>
            <a:t> </a:t>
          </a:r>
          <a:r>
            <a:rPr lang="en-US" sz="2000" dirty="0" err="1" smtClean="0"/>
            <a:t>benzodiazepin</a:t>
          </a:r>
          <a:endParaRPr lang="en-US" sz="2000" dirty="0"/>
        </a:p>
      </dgm:t>
    </dgm:pt>
    <dgm:pt modelId="{BE8F3315-DB41-415E-A2EB-185312046DBB}" type="parTrans" cxnId="{14A59E57-5B55-43BE-BF0D-BB4799DACB17}">
      <dgm:prSet/>
      <dgm:spPr/>
      <dgm:t>
        <a:bodyPr/>
        <a:lstStyle/>
        <a:p>
          <a:endParaRPr lang="en-US" sz="2000"/>
        </a:p>
      </dgm:t>
    </dgm:pt>
    <dgm:pt modelId="{00BD99BC-7752-4AF0-BD36-EA4C513349E7}" type="sibTrans" cxnId="{14A59E57-5B55-43BE-BF0D-BB4799DACB17}">
      <dgm:prSet/>
      <dgm:spPr/>
      <dgm:t>
        <a:bodyPr/>
        <a:lstStyle/>
        <a:p>
          <a:endParaRPr lang="en-US" sz="2000"/>
        </a:p>
      </dgm:t>
    </dgm:pt>
    <dgm:pt modelId="{34407341-ECA3-457E-B978-0E5F4A7F587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err="1" smtClean="0"/>
            <a:t>Terapi</a:t>
          </a:r>
          <a:r>
            <a:rPr lang="en-US" sz="2000" dirty="0" smtClean="0"/>
            <a:t> </a:t>
          </a:r>
          <a:r>
            <a:rPr lang="en-US" sz="2000" dirty="0" err="1" smtClean="0"/>
            <a:t>standar</a:t>
          </a:r>
          <a:endParaRPr lang="en-US" sz="2000" dirty="0" smtClean="0"/>
        </a:p>
        <a:p>
          <a:r>
            <a:rPr lang="en-US" sz="2000" dirty="0" smtClean="0"/>
            <a:t>Onset </a:t>
          </a:r>
          <a:r>
            <a:rPr lang="en-US" sz="2000" dirty="0" err="1" smtClean="0"/>
            <a:t>aksi</a:t>
          </a:r>
          <a:r>
            <a:rPr lang="en-US" sz="2000" dirty="0" smtClean="0"/>
            <a:t> 15 </a:t>
          </a:r>
          <a:r>
            <a:rPr lang="en-US" sz="2000" dirty="0" err="1" smtClean="0"/>
            <a:t>menit</a:t>
          </a:r>
          <a:endParaRPr lang="en-US" sz="2000" dirty="0"/>
        </a:p>
      </dgm:t>
    </dgm:pt>
    <dgm:pt modelId="{90B9B38F-EEDB-474D-AA07-8F7ADE0B8A3E}" type="parTrans" cxnId="{E1107A82-33E0-4307-9AF6-A47619BA1724}">
      <dgm:prSet/>
      <dgm:spPr/>
      <dgm:t>
        <a:bodyPr/>
        <a:lstStyle/>
        <a:p>
          <a:endParaRPr lang="en-US" sz="2000"/>
        </a:p>
      </dgm:t>
    </dgm:pt>
    <dgm:pt modelId="{35CA7F4A-8C2D-4269-B560-D954C93F0190}" type="sibTrans" cxnId="{E1107A82-33E0-4307-9AF6-A47619BA1724}">
      <dgm:prSet/>
      <dgm:spPr/>
      <dgm:t>
        <a:bodyPr/>
        <a:lstStyle/>
        <a:p>
          <a:endParaRPr lang="en-US" sz="2000"/>
        </a:p>
      </dgm:t>
    </dgm:pt>
    <dgm:pt modelId="{4DC958E1-810D-4DE1-9F0A-5ABFE8C6C83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err="1" smtClean="0"/>
            <a:t>Efek</a:t>
          </a:r>
          <a:r>
            <a:rPr lang="en-US" sz="2000" dirty="0" smtClean="0"/>
            <a:t> </a:t>
          </a:r>
          <a:r>
            <a:rPr lang="en-US" sz="2000" dirty="0" err="1" smtClean="0"/>
            <a:t>samping</a:t>
          </a:r>
          <a:r>
            <a:rPr lang="en-US" sz="2000" dirty="0" smtClean="0"/>
            <a:t>: </a:t>
          </a:r>
          <a:r>
            <a:rPr lang="en-US" sz="2000" dirty="0" err="1" smtClean="0"/>
            <a:t>Sindrom</a:t>
          </a:r>
          <a:r>
            <a:rPr lang="en-US" sz="2000" dirty="0" smtClean="0"/>
            <a:t> </a:t>
          </a:r>
          <a:r>
            <a:rPr lang="en-US" sz="2000" dirty="0" err="1" smtClean="0"/>
            <a:t>Ekstrapiramidal</a:t>
          </a:r>
          <a:r>
            <a:rPr lang="en-US" sz="2000" dirty="0" smtClean="0"/>
            <a:t>, </a:t>
          </a:r>
          <a:r>
            <a:rPr lang="en-US" sz="2000" dirty="0" err="1" smtClean="0"/>
            <a:t>aritmia</a:t>
          </a:r>
          <a:r>
            <a:rPr lang="en-US" sz="2000" dirty="0" smtClean="0"/>
            <a:t>, </a:t>
          </a:r>
          <a:r>
            <a:rPr lang="en-US" sz="2000" dirty="0" err="1" smtClean="0"/>
            <a:t>sindrom</a:t>
          </a:r>
          <a:r>
            <a:rPr lang="en-US" sz="2000" dirty="0" smtClean="0"/>
            <a:t> </a:t>
          </a:r>
          <a:r>
            <a:rPr lang="en-US" sz="2000" dirty="0" err="1" smtClean="0"/>
            <a:t>neuroleptik</a:t>
          </a:r>
          <a:r>
            <a:rPr lang="en-US" sz="2000" dirty="0" smtClean="0"/>
            <a:t> </a:t>
          </a:r>
          <a:r>
            <a:rPr lang="en-US" sz="2000" dirty="0" err="1" smtClean="0"/>
            <a:t>maligna</a:t>
          </a:r>
          <a:r>
            <a:rPr lang="en-US" sz="2000" dirty="0" smtClean="0"/>
            <a:t> </a:t>
          </a:r>
          <a:endParaRPr lang="en-US" sz="2000" dirty="0"/>
        </a:p>
      </dgm:t>
    </dgm:pt>
    <dgm:pt modelId="{87A4FF9C-A983-455E-B67E-505C0DC9BC61}" type="parTrans" cxnId="{BFD9DC39-70EA-486C-84C7-26CB521188C4}">
      <dgm:prSet/>
      <dgm:spPr/>
      <dgm:t>
        <a:bodyPr/>
        <a:lstStyle/>
        <a:p>
          <a:endParaRPr lang="en-US" sz="2000"/>
        </a:p>
      </dgm:t>
    </dgm:pt>
    <dgm:pt modelId="{E7470449-010F-4825-9CE3-0E6866A37C9E}" type="sibTrans" cxnId="{BFD9DC39-70EA-486C-84C7-26CB521188C4}">
      <dgm:prSet/>
      <dgm:spPr/>
      <dgm:t>
        <a:bodyPr/>
        <a:lstStyle/>
        <a:p>
          <a:endParaRPr lang="en-US" sz="2000"/>
        </a:p>
      </dgm:t>
    </dgm:pt>
    <dgm:pt modelId="{6463AD40-6B6F-435D-A9E5-719C9F4AD64F}" type="pres">
      <dgm:prSet presAssocID="{88BB4240-C903-46A4-B08D-E863A5889C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72291-639C-4444-BA4A-F90EF63A77D1}" type="pres">
      <dgm:prSet presAssocID="{88BB4240-C903-46A4-B08D-E863A5889CBE}" presName="matrix" presStyleCnt="0"/>
      <dgm:spPr/>
    </dgm:pt>
    <dgm:pt modelId="{9A4D93D5-F78D-4347-B9F5-56E59125A57B}" type="pres">
      <dgm:prSet presAssocID="{88BB4240-C903-46A4-B08D-E863A5889CBE}" presName="tile1" presStyleLbl="node1" presStyleIdx="0" presStyleCnt="4"/>
      <dgm:spPr/>
      <dgm:t>
        <a:bodyPr/>
        <a:lstStyle/>
        <a:p>
          <a:endParaRPr lang="en-US"/>
        </a:p>
      </dgm:t>
    </dgm:pt>
    <dgm:pt modelId="{DF1FC093-28CC-4716-9F38-2F6498A2EB86}" type="pres">
      <dgm:prSet presAssocID="{88BB4240-C903-46A4-B08D-E863A5889C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A8672-3292-4ED0-A59C-BF07452AF0B7}" type="pres">
      <dgm:prSet presAssocID="{88BB4240-C903-46A4-B08D-E863A5889CBE}" presName="tile2" presStyleLbl="node1" presStyleIdx="1" presStyleCnt="4"/>
      <dgm:spPr/>
      <dgm:t>
        <a:bodyPr/>
        <a:lstStyle/>
        <a:p>
          <a:endParaRPr lang="en-US"/>
        </a:p>
      </dgm:t>
    </dgm:pt>
    <dgm:pt modelId="{A67FA145-CEB6-4266-9F8B-CA44B4D92C16}" type="pres">
      <dgm:prSet presAssocID="{88BB4240-C903-46A4-B08D-E863A5889C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7F549-9C3A-41DB-A8ED-939F9DA1CBA7}" type="pres">
      <dgm:prSet presAssocID="{88BB4240-C903-46A4-B08D-E863A5889CBE}" presName="tile3" presStyleLbl="node1" presStyleIdx="2" presStyleCnt="4"/>
      <dgm:spPr/>
      <dgm:t>
        <a:bodyPr/>
        <a:lstStyle/>
        <a:p>
          <a:endParaRPr lang="en-US"/>
        </a:p>
      </dgm:t>
    </dgm:pt>
    <dgm:pt modelId="{628BAC7B-6925-44B8-900D-1B81D20B186D}" type="pres">
      <dgm:prSet presAssocID="{88BB4240-C903-46A4-B08D-E863A5889C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92072-D301-4385-89D5-CDDE7221541F}" type="pres">
      <dgm:prSet presAssocID="{88BB4240-C903-46A4-B08D-E863A5889CBE}" presName="tile4" presStyleLbl="node1" presStyleIdx="3" presStyleCnt="4"/>
      <dgm:spPr/>
      <dgm:t>
        <a:bodyPr/>
        <a:lstStyle/>
        <a:p>
          <a:endParaRPr lang="en-US"/>
        </a:p>
      </dgm:t>
    </dgm:pt>
    <dgm:pt modelId="{FBCA0043-CD99-43B4-A180-D5DC39C500EC}" type="pres">
      <dgm:prSet presAssocID="{88BB4240-C903-46A4-B08D-E863A5889C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8BB4-70D6-44A9-9ACA-5285F641D23B}" type="pres">
      <dgm:prSet presAssocID="{88BB4240-C903-46A4-B08D-E863A5889C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262D7-67DE-4610-B505-428E25B8F4CF}" type="presOf" srcId="{0D0A9A3C-DF90-4BA1-93EA-B9D0D962F573}" destId="{9A4D93D5-F78D-4347-B9F5-56E59125A57B}" srcOrd="0" destOrd="0" presId="urn:microsoft.com/office/officeart/2005/8/layout/matrix1"/>
    <dgm:cxn modelId="{14A59E57-5B55-43BE-BF0D-BB4799DACB17}" srcId="{2C986BB5-18FF-441D-8D68-A63AD9D3E20E}" destId="{1574F3A6-24E6-430F-9D99-5B8B11FECD59}" srcOrd="1" destOrd="0" parTransId="{BE8F3315-DB41-415E-A2EB-185312046DBB}" sibTransId="{00BD99BC-7752-4AF0-BD36-EA4C513349E7}"/>
    <dgm:cxn modelId="{2DAC0986-A8F2-467A-B264-C95C5F5F3A3A}" type="presOf" srcId="{34407341-ECA3-457E-B978-0E5F4A7F5876}" destId="{0E97F549-9C3A-41DB-A8ED-939F9DA1CBA7}" srcOrd="0" destOrd="0" presId="urn:microsoft.com/office/officeart/2005/8/layout/matrix1"/>
    <dgm:cxn modelId="{7099972C-8C2C-4604-9393-256B283D4823}" type="presOf" srcId="{1574F3A6-24E6-430F-9D99-5B8B11FECD59}" destId="{A67FA145-CEB6-4266-9F8B-CA44B4D92C16}" srcOrd="1" destOrd="0" presId="urn:microsoft.com/office/officeart/2005/8/layout/matrix1"/>
    <dgm:cxn modelId="{B8AC6B1A-94A6-4B94-A3FB-B14463A0D621}" type="presOf" srcId="{1574F3A6-24E6-430F-9D99-5B8B11FECD59}" destId="{131A8672-3292-4ED0-A59C-BF07452AF0B7}" srcOrd="0" destOrd="0" presId="urn:microsoft.com/office/officeart/2005/8/layout/matrix1"/>
    <dgm:cxn modelId="{8310BF8B-8911-4B96-B832-FAD804B48BA3}" srcId="{2C986BB5-18FF-441D-8D68-A63AD9D3E20E}" destId="{0D0A9A3C-DF90-4BA1-93EA-B9D0D962F573}" srcOrd="0" destOrd="0" parTransId="{D321A571-8E0C-46DD-840E-3119358C239A}" sibTransId="{EAE75DA3-2592-4F9A-BE93-10946E6E79F4}"/>
    <dgm:cxn modelId="{418B72FF-D3AF-4F42-939D-3F871D641D04}" type="presOf" srcId="{4DC958E1-810D-4DE1-9F0A-5ABFE8C6C83D}" destId="{64592072-D301-4385-89D5-CDDE7221541F}" srcOrd="0" destOrd="0" presId="urn:microsoft.com/office/officeart/2005/8/layout/matrix1"/>
    <dgm:cxn modelId="{4747D5AD-65A3-402C-83C9-0660D1201148}" type="presOf" srcId="{2C986BB5-18FF-441D-8D68-A63AD9D3E20E}" destId="{7E938BB4-70D6-44A9-9ACA-5285F641D23B}" srcOrd="0" destOrd="0" presId="urn:microsoft.com/office/officeart/2005/8/layout/matrix1"/>
    <dgm:cxn modelId="{E4EE7C1D-1341-4D22-8AAA-A18BF626CE0D}" type="presOf" srcId="{0D0A9A3C-DF90-4BA1-93EA-B9D0D962F573}" destId="{DF1FC093-28CC-4716-9F38-2F6498A2EB86}" srcOrd="1" destOrd="0" presId="urn:microsoft.com/office/officeart/2005/8/layout/matrix1"/>
    <dgm:cxn modelId="{BFD9DC39-70EA-486C-84C7-26CB521188C4}" srcId="{2C986BB5-18FF-441D-8D68-A63AD9D3E20E}" destId="{4DC958E1-810D-4DE1-9F0A-5ABFE8C6C83D}" srcOrd="3" destOrd="0" parTransId="{87A4FF9C-A983-455E-B67E-505C0DC9BC61}" sibTransId="{E7470449-010F-4825-9CE3-0E6866A37C9E}"/>
    <dgm:cxn modelId="{1DB3FD0E-4005-4E0A-ADFE-C68ABEC70942}" type="presOf" srcId="{34407341-ECA3-457E-B978-0E5F4A7F5876}" destId="{628BAC7B-6925-44B8-900D-1B81D20B186D}" srcOrd="1" destOrd="0" presId="urn:microsoft.com/office/officeart/2005/8/layout/matrix1"/>
    <dgm:cxn modelId="{A0D3FB1B-928E-47DC-9DF5-7F6914AA525C}" srcId="{88BB4240-C903-46A4-B08D-E863A5889CBE}" destId="{2C986BB5-18FF-441D-8D68-A63AD9D3E20E}" srcOrd="0" destOrd="0" parTransId="{A55A56E3-9376-49E1-93BC-ED5C705F2BD6}" sibTransId="{42D9A34D-6C6E-4662-AF9E-1E5B278AC45D}"/>
    <dgm:cxn modelId="{5B1F3971-A1AB-484B-B4C6-65641BE6544A}" type="presOf" srcId="{88BB4240-C903-46A4-B08D-E863A5889CBE}" destId="{6463AD40-6B6F-435D-A9E5-719C9F4AD64F}" srcOrd="0" destOrd="0" presId="urn:microsoft.com/office/officeart/2005/8/layout/matrix1"/>
    <dgm:cxn modelId="{99767E63-3C81-4D70-9465-C61F3E26E960}" type="presOf" srcId="{4DC958E1-810D-4DE1-9F0A-5ABFE8C6C83D}" destId="{FBCA0043-CD99-43B4-A180-D5DC39C500EC}" srcOrd="1" destOrd="0" presId="urn:microsoft.com/office/officeart/2005/8/layout/matrix1"/>
    <dgm:cxn modelId="{E1107A82-33E0-4307-9AF6-A47619BA1724}" srcId="{2C986BB5-18FF-441D-8D68-A63AD9D3E20E}" destId="{34407341-ECA3-457E-B978-0E5F4A7F5876}" srcOrd="2" destOrd="0" parTransId="{90B9B38F-EEDB-474D-AA07-8F7ADE0B8A3E}" sibTransId="{35CA7F4A-8C2D-4269-B560-D954C93F0190}"/>
    <dgm:cxn modelId="{D2E016A3-AAA6-4028-ACBD-F3C32C51160F}" type="presParOf" srcId="{6463AD40-6B6F-435D-A9E5-719C9F4AD64F}" destId="{3C972291-639C-4444-BA4A-F90EF63A77D1}" srcOrd="0" destOrd="0" presId="urn:microsoft.com/office/officeart/2005/8/layout/matrix1"/>
    <dgm:cxn modelId="{2633D691-8D3E-46F7-A1AE-3AD4A9D29FAB}" type="presParOf" srcId="{3C972291-639C-4444-BA4A-F90EF63A77D1}" destId="{9A4D93D5-F78D-4347-B9F5-56E59125A57B}" srcOrd="0" destOrd="0" presId="urn:microsoft.com/office/officeart/2005/8/layout/matrix1"/>
    <dgm:cxn modelId="{A046B68A-61BD-4E40-8A58-764A56BA700C}" type="presParOf" srcId="{3C972291-639C-4444-BA4A-F90EF63A77D1}" destId="{DF1FC093-28CC-4716-9F38-2F6498A2EB86}" srcOrd="1" destOrd="0" presId="urn:microsoft.com/office/officeart/2005/8/layout/matrix1"/>
    <dgm:cxn modelId="{8DF3EE6E-5402-4649-A505-C1FA1F3F9542}" type="presParOf" srcId="{3C972291-639C-4444-BA4A-F90EF63A77D1}" destId="{131A8672-3292-4ED0-A59C-BF07452AF0B7}" srcOrd="2" destOrd="0" presId="urn:microsoft.com/office/officeart/2005/8/layout/matrix1"/>
    <dgm:cxn modelId="{939D984D-1833-43D7-A2C7-A7216A1FFF1E}" type="presParOf" srcId="{3C972291-639C-4444-BA4A-F90EF63A77D1}" destId="{A67FA145-CEB6-4266-9F8B-CA44B4D92C16}" srcOrd="3" destOrd="0" presId="urn:microsoft.com/office/officeart/2005/8/layout/matrix1"/>
    <dgm:cxn modelId="{0E7B48AE-73AC-47FA-BF3B-299BB0320C99}" type="presParOf" srcId="{3C972291-639C-4444-BA4A-F90EF63A77D1}" destId="{0E97F549-9C3A-41DB-A8ED-939F9DA1CBA7}" srcOrd="4" destOrd="0" presId="urn:microsoft.com/office/officeart/2005/8/layout/matrix1"/>
    <dgm:cxn modelId="{556C9EC8-E490-4AA5-BCE6-8CCC92B55C58}" type="presParOf" srcId="{3C972291-639C-4444-BA4A-F90EF63A77D1}" destId="{628BAC7B-6925-44B8-900D-1B81D20B186D}" srcOrd="5" destOrd="0" presId="urn:microsoft.com/office/officeart/2005/8/layout/matrix1"/>
    <dgm:cxn modelId="{9F4641F8-6F80-437D-A672-FE8D56BA0708}" type="presParOf" srcId="{3C972291-639C-4444-BA4A-F90EF63A77D1}" destId="{64592072-D301-4385-89D5-CDDE7221541F}" srcOrd="6" destOrd="0" presId="urn:microsoft.com/office/officeart/2005/8/layout/matrix1"/>
    <dgm:cxn modelId="{F6253D47-34FD-4910-A14A-719E39A93848}" type="presParOf" srcId="{3C972291-639C-4444-BA4A-F90EF63A77D1}" destId="{FBCA0043-CD99-43B4-A180-D5DC39C500EC}" srcOrd="7" destOrd="0" presId="urn:microsoft.com/office/officeart/2005/8/layout/matrix1"/>
    <dgm:cxn modelId="{D816993A-9D2B-4829-9DEE-98FC56FC0DF1}" type="presParOf" srcId="{6463AD40-6B6F-435D-A9E5-719C9F4AD64F}" destId="{7E938BB4-70D6-44A9-9ACA-5285F641D23B}" srcOrd="1" destOrd="0" presId="urn:microsoft.com/office/officeart/2005/8/layout/matrix1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EB7238-DB90-4EA8-A4B1-893DB06F3D4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F34A46-EC46-49DC-A20F-A1CC79F7D750}">
      <dgm:prSet phldrT="[Text]"/>
      <dgm:spPr>
        <a:solidFill>
          <a:srgbClr val="A50021"/>
        </a:solidFill>
      </dgm:spPr>
      <dgm:t>
        <a:bodyPr/>
        <a:lstStyle/>
        <a:p>
          <a:r>
            <a:rPr lang="en-US" dirty="0" smtClean="0"/>
            <a:t>De-</a:t>
          </a:r>
          <a:r>
            <a:rPr lang="en-US" dirty="0" err="1" smtClean="0"/>
            <a:t>eskalasi</a:t>
          </a:r>
          <a:endParaRPr lang="en-US" dirty="0"/>
        </a:p>
      </dgm:t>
    </dgm:pt>
    <dgm:pt modelId="{B2AC9621-B553-458C-80EA-73A38346B10F}" type="parTrans" cxnId="{FD62E15F-E41C-4C93-BD8E-D76DFCF917C5}">
      <dgm:prSet/>
      <dgm:spPr/>
      <dgm:t>
        <a:bodyPr/>
        <a:lstStyle/>
        <a:p>
          <a:endParaRPr lang="en-US"/>
        </a:p>
      </dgm:t>
    </dgm:pt>
    <dgm:pt modelId="{9DF0D67C-C7F1-4DD7-A075-DD567E319829}" type="sibTrans" cxnId="{FD62E15F-E41C-4C93-BD8E-D76DFCF917C5}">
      <dgm:prSet/>
      <dgm:spPr/>
      <dgm:t>
        <a:bodyPr/>
        <a:lstStyle/>
        <a:p>
          <a:endParaRPr lang="en-US"/>
        </a:p>
      </dgm:t>
    </dgm:pt>
    <dgm:pt modelId="{969EE82C-922B-4965-B500-CF874CC84554}">
      <dgm:prSet/>
      <dgm:spPr>
        <a:solidFill>
          <a:srgbClr val="003300"/>
        </a:solidFill>
      </dgm:spPr>
      <dgm:t>
        <a:bodyPr/>
        <a:lstStyle/>
        <a:p>
          <a:r>
            <a:rPr lang="en-US" smtClean="0"/>
            <a:t>Psikoterapi</a:t>
          </a:r>
          <a:endParaRPr lang="en-US"/>
        </a:p>
      </dgm:t>
    </dgm:pt>
    <dgm:pt modelId="{060D991A-F469-4ED3-8E6F-299CB1138897}" type="parTrans" cxnId="{D54E5F6E-6BF2-474D-955C-2E1F160E14E5}">
      <dgm:prSet/>
      <dgm:spPr/>
      <dgm:t>
        <a:bodyPr/>
        <a:lstStyle/>
        <a:p>
          <a:endParaRPr lang="en-US"/>
        </a:p>
      </dgm:t>
    </dgm:pt>
    <dgm:pt modelId="{40E0BB14-BFD3-4DAB-B005-1FE055081603}" type="sibTrans" cxnId="{D54E5F6E-6BF2-474D-955C-2E1F160E14E5}">
      <dgm:prSet/>
      <dgm:spPr/>
      <dgm:t>
        <a:bodyPr/>
        <a:lstStyle/>
        <a:p>
          <a:endParaRPr lang="en-US"/>
        </a:p>
      </dgm:t>
    </dgm:pt>
    <dgm:pt modelId="{71D1A86B-0B06-4655-A3F1-D887B4B90B64}">
      <dgm:prSet/>
      <dgm:spPr>
        <a:solidFill>
          <a:srgbClr val="7030A0"/>
        </a:solidFill>
      </dgm:spPr>
      <dgm:t>
        <a:bodyPr/>
        <a:lstStyle/>
        <a:p>
          <a:r>
            <a:rPr lang="en-US" smtClean="0"/>
            <a:t>Teknik Persuasi</a:t>
          </a:r>
          <a:endParaRPr lang="en-US"/>
        </a:p>
      </dgm:t>
    </dgm:pt>
    <dgm:pt modelId="{92DBEAA6-2504-4FD5-BC2C-4BFDFE714C1E}" type="parTrans" cxnId="{25E747DC-278D-4B11-92B3-635B25BC55DE}">
      <dgm:prSet/>
      <dgm:spPr/>
      <dgm:t>
        <a:bodyPr/>
        <a:lstStyle/>
        <a:p>
          <a:endParaRPr lang="en-US"/>
        </a:p>
      </dgm:t>
    </dgm:pt>
    <dgm:pt modelId="{E8A45266-AC61-4C75-A6A8-7B47B37021A4}" type="sibTrans" cxnId="{25E747DC-278D-4B11-92B3-635B25BC55DE}">
      <dgm:prSet/>
      <dgm:spPr/>
      <dgm:t>
        <a:bodyPr/>
        <a:lstStyle/>
        <a:p>
          <a:endParaRPr lang="en-US"/>
        </a:p>
      </dgm:t>
    </dgm:pt>
    <dgm:pt modelId="{B3CA9114-DF99-4BB4-A738-D32BCDE6291A}">
      <dgm:prSet/>
      <dgm:spPr>
        <a:solidFill>
          <a:srgbClr val="002060"/>
        </a:solidFill>
      </dgm:spPr>
      <dgm:t>
        <a:bodyPr/>
        <a:lstStyle/>
        <a:p>
          <a:r>
            <a:rPr lang="en-US" smtClean="0"/>
            <a:t>Observasi</a:t>
          </a:r>
          <a:endParaRPr lang="en-US"/>
        </a:p>
      </dgm:t>
    </dgm:pt>
    <dgm:pt modelId="{BA61BA15-7D22-4B01-9A53-9F15FD0B74FF}" type="parTrans" cxnId="{8646EB9A-2BA0-46A2-8B85-504402E3636C}">
      <dgm:prSet/>
      <dgm:spPr/>
      <dgm:t>
        <a:bodyPr/>
        <a:lstStyle/>
        <a:p>
          <a:endParaRPr lang="en-US"/>
        </a:p>
      </dgm:t>
    </dgm:pt>
    <dgm:pt modelId="{19733E1E-E6A4-48C6-B676-20DB581E37AA}" type="sibTrans" cxnId="{8646EB9A-2BA0-46A2-8B85-504402E3636C}">
      <dgm:prSet/>
      <dgm:spPr/>
      <dgm:t>
        <a:bodyPr/>
        <a:lstStyle/>
        <a:p>
          <a:endParaRPr lang="en-US"/>
        </a:p>
      </dgm:t>
    </dgm:pt>
    <dgm:pt modelId="{D79B628B-DC27-4551-BA72-A411A1B3C564}" type="pres">
      <dgm:prSet presAssocID="{76EB7238-DB90-4EA8-A4B1-893DB06F3D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ED1BC-BCB9-415D-9D63-27D6B77383BB}" type="pres">
      <dgm:prSet presAssocID="{76EB7238-DB90-4EA8-A4B1-893DB06F3D43}" presName="diamond" presStyleLbl="bgShp" presStyleIdx="0" presStyleCnt="1"/>
      <dgm:spPr/>
    </dgm:pt>
    <dgm:pt modelId="{51120285-3A36-47AC-8C8B-E06C334FC452}" type="pres">
      <dgm:prSet presAssocID="{76EB7238-DB90-4EA8-A4B1-893DB06F3D43}" presName="quad1" presStyleLbl="node1" presStyleIdx="0" presStyleCnt="4" custScaleX="142308" custLinFactNeighborX="-24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51977-AF75-4F9A-A61D-32ADC928F7A3}" type="pres">
      <dgm:prSet presAssocID="{76EB7238-DB90-4EA8-A4B1-893DB06F3D43}" presName="quad2" presStyleLbl="node1" presStyleIdx="1" presStyleCnt="4" custScaleX="142308" custLinFactNeighborX="24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27ED3-A55A-45EA-9FD2-A8DF00AD614A}" type="pres">
      <dgm:prSet presAssocID="{76EB7238-DB90-4EA8-A4B1-893DB06F3D43}" presName="quad3" presStyleLbl="node1" presStyleIdx="2" presStyleCnt="4" custScaleX="142308" custLinFactNeighborX="-24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E6637-7DD2-4201-AF0C-5470CDFCAE42}" type="pres">
      <dgm:prSet presAssocID="{76EB7238-DB90-4EA8-A4B1-893DB06F3D43}" presName="quad4" presStyleLbl="node1" presStyleIdx="3" presStyleCnt="4" custScaleX="142308" custLinFactNeighborX="24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747DC-278D-4B11-92B3-635B25BC55DE}" srcId="{76EB7238-DB90-4EA8-A4B1-893DB06F3D43}" destId="{71D1A86B-0B06-4655-A3F1-D887B4B90B64}" srcOrd="2" destOrd="0" parTransId="{92DBEAA6-2504-4FD5-BC2C-4BFDFE714C1E}" sibTransId="{E8A45266-AC61-4C75-A6A8-7B47B37021A4}"/>
    <dgm:cxn modelId="{4BF24689-1959-44B1-9F84-40840C0FF380}" type="presOf" srcId="{B3CA9114-DF99-4BB4-A738-D32BCDE6291A}" destId="{0D7E6637-7DD2-4201-AF0C-5470CDFCAE42}" srcOrd="0" destOrd="0" presId="urn:microsoft.com/office/officeart/2005/8/layout/matrix3"/>
    <dgm:cxn modelId="{27860340-F549-4B37-A779-737FF8A53021}" type="presOf" srcId="{969EE82C-922B-4965-B500-CF874CC84554}" destId="{C5C51977-AF75-4F9A-A61D-32ADC928F7A3}" srcOrd="0" destOrd="0" presId="urn:microsoft.com/office/officeart/2005/8/layout/matrix3"/>
    <dgm:cxn modelId="{9C978066-F1BB-46D4-BF33-0C80C46B85A3}" type="presOf" srcId="{B4F34A46-EC46-49DC-A20F-A1CC79F7D750}" destId="{51120285-3A36-47AC-8C8B-E06C334FC452}" srcOrd="0" destOrd="0" presId="urn:microsoft.com/office/officeart/2005/8/layout/matrix3"/>
    <dgm:cxn modelId="{FDFF8312-64C2-4E28-B6EB-F8F9AF72A3DC}" type="presOf" srcId="{71D1A86B-0B06-4655-A3F1-D887B4B90B64}" destId="{82127ED3-A55A-45EA-9FD2-A8DF00AD614A}" srcOrd="0" destOrd="0" presId="urn:microsoft.com/office/officeart/2005/8/layout/matrix3"/>
    <dgm:cxn modelId="{835CAEFD-69B9-4F9F-A26E-3D52BA00A29F}" type="presOf" srcId="{76EB7238-DB90-4EA8-A4B1-893DB06F3D43}" destId="{D79B628B-DC27-4551-BA72-A411A1B3C564}" srcOrd="0" destOrd="0" presId="urn:microsoft.com/office/officeart/2005/8/layout/matrix3"/>
    <dgm:cxn modelId="{FD62E15F-E41C-4C93-BD8E-D76DFCF917C5}" srcId="{76EB7238-DB90-4EA8-A4B1-893DB06F3D43}" destId="{B4F34A46-EC46-49DC-A20F-A1CC79F7D750}" srcOrd="0" destOrd="0" parTransId="{B2AC9621-B553-458C-80EA-73A38346B10F}" sibTransId="{9DF0D67C-C7F1-4DD7-A075-DD567E319829}"/>
    <dgm:cxn modelId="{8646EB9A-2BA0-46A2-8B85-504402E3636C}" srcId="{76EB7238-DB90-4EA8-A4B1-893DB06F3D43}" destId="{B3CA9114-DF99-4BB4-A738-D32BCDE6291A}" srcOrd="3" destOrd="0" parTransId="{BA61BA15-7D22-4B01-9A53-9F15FD0B74FF}" sibTransId="{19733E1E-E6A4-48C6-B676-20DB581E37AA}"/>
    <dgm:cxn modelId="{D54E5F6E-6BF2-474D-955C-2E1F160E14E5}" srcId="{76EB7238-DB90-4EA8-A4B1-893DB06F3D43}" destId="{969EE82C-922B-4965-B500-CF874CC84554}" srcOrd="1" destOrd="0" parTransId="{060D991A-F469-4ED3-8E6F-299CB1138897}" sibTransId="{40E0BB14-BFD3-4DAB-B005-1FE055081603}"/>
    <dgm:cxn modelId="{FFD59A36-0E06-4ABE-82E8-62202A183BF1}" type="presParOf" srcId="{D79B628B-DC27-4551-BA72-A411A1B3C564}" destId="{4FAED1BC-BCB9-415D-9D63-27D6B77383BB}" srcOrd="0" destOrd="0" presId="urn:microsoft.com/office/officeart/2005/8/layout/matrix3"/>
    <dgm:cxn modelId="{6364D47A-C77D-4A96-B117-DA12F12D5881}" type="presParOf" srcId="{D79B628B-DC27-4551-BA72-A411A1B3C564}" destId="{51120285-3A36-47AC-8C8B-E06C334FC452}" srcOrd="1" destOrd="0" presId="urn:microsoft.com/office/officeart/2005/8/layout/matrix3"/>
    <dgm:cxn modelId="{7798033E-774E-47BA-89DB-EE2BC7A72374}" type="presParOf" srcId="{D79B628B-DC27-4551-BA72-A411A1B3C564}" destId="{C5C51977-AF75-4F9A-A61D-32ADC928F7A3}" srcOrd="2" destOrd="0" presId="urn:microsoft.com/office/officeart/2005/8/layout/matrix3"/>
    <dgm:cxn modelId="{51C32BA5-AE14-400C-A938-A304D50E25BD}" type="presParOf" srcId="{D79B628B-DC27-4551-BA72-A411A1B3C564}" destId="{82127ED3-A55A-45EA-9FD2-A8DF00AD614A}" srcOrd="3" destOrd="0" presId="urn:microsoft.com/office/officeart/2005/8/layout/matrix3"/>
    <dgm:cxn modelId="{5BC68AF9-76AD-46FD-A90E-AE013893E7F6}" type="presParOf" srcId="{D79B628B-DC27-4551-BA72-A411A1B3C564}" destId="{0D7E6637-7DD2-4201-AF0C-5470CDFCAE4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20463C-33DA-4327-8E7B-C92AD023342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3BFDF0-5C0E-4582-A8F3-8E0F32FBA6C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200" dirty="0" smtClean="0"/>
            <a:t>De-</a:t>
          </a:r>
          <a:r>
            <a:rPr lang="en-US" sz="2200" dirty="0" err="1" smtClean="0"/>
            <a:t>eskalasi</a:t>
          </a:r>
          <a:r>
            <a:rPr lang="en-US" sz="2200" dirty="0" smtClean="0"/>
            <a:t> verbal </a:t>
          </a:r>
          <a:r>
            <a:rPr lang="en-US" sz="2200" dirty="0" err="1" smtClean="0"/>
            <a:t>dengan</a:t>
          </a:r>
          <a:r>
            <a:rPr lang="en-US" sz="2200" dirty="0" smtClean="0"/>
            <a:t> </a:t>
          </a:r>
          <a:r>
            <a:rPr lang="en-US" sz="2200" dirty="0" err="1" smtClean="0"/>
            <a:t>memakai</a:t>
          </a:r>
          <a:r>
            <a:rPr lang="en-US" sz="2200" dirty="0" smtClean="0"/>
            <a:t> </a:t>
          </a:r>
          <a:r>
            <a:rPr lang="en-US" sz="2200" dirty="0" err="1" smtClean="0"/>
            <a:t>pendekatan</a:t>
          </a:r>
          <a:r>
            <a:rPr lang="en-US" sz="2200" dirty="0" smtClean="0"/>
            <a:t> </a:t>
          </a:r>
          <a:r>
            <a:rPr lang="en-US" sz="2200" dirty="0" err="1" smtClean="0"/>
            <a:t>teori</a:t>
          </a:r>
          <a:r>
            <a:rPr lang="en-US" sz="2200" dirty="0" smtClean="0"/>
            <a:t> </a:t>
          </a:r>
          <a:r>
            <a:rPr lang="en-US" sz="2200" dirty="0" err="1" smtClean="0"/>
            <a:t>komunikasi</a:t>
          </a:r>
          <a:r>
            <a:rPr lang="en-US" sz="2200" dirty="0" smtClean="0"/>
            <a:t> </a:t>
          </a:r>
          <a:r>
            <a:rPr lang="en-US" sz="2200" dirty="0" err="1" smtClean="0"/>
            <a:t>maupun</a:t>
          </a:r>
          <a:r>
            <a:rPr lang="en-US" sz="2200" dirty="0" smtClean="0"/>
            <a:t> </a:t>
          </a:r>
          <a:r>
            <a:rPr lang="en-US" sz="2200" dirty="0" err="1" smtClean="0"/>
            <a:t>analisis</a:t>
          </a:r>
          <a:r>
            <a:rPr lang="en-US" sz="2200" dirty="0" smtClean="0"/>
            <a:t> </a:t>
          </a:r>
          <a:r>
            <a:rPr lang="en-US" sz="2200" dirty="0" err="1" smtClean="0"/>
            <a:t>situasional</a:t>
          </a:r>
          <a:endParaRPr lang="en-US" sz="2200" dirty="0"/>
        </a:p>
      </dgm:t>
    </dgm:pt>
    <dgm:pt modelId="{F5E20898-1362-4B58-8202-A1D3DFD1F61F}" type="parTrans" cxnId="{A804769C-F1DA-45CF-BDB3-5D7AD3E7F51C}">
      <dgm:prSet/>
      <dgm:spPr/>
      <dgm:t>
        <a:bodyPr/>
        <a:lstStyle/>
        <a:p>
          <a:endParaRPr lang="en-US" sz="2000"/>
        </a:p>
      </dgm:t>
    </dgm:pt>
    <dgm:pt modelId="{F474AA89-F374-4C87-9AFC-46EB2BD29631}" type="sibTrans" cxnId="{A804769C-F1DA-45CF-BDB3-5D7AD3E7F51C}">
      <dgm:prSet/>
      <dgm:spPr/>
      <dgm:t>
        <a:bodyPr/>
        <a:lstStyle/>
        <a:p>
          <a:endParaRPr lang="en-US" sz="2000"/>
        </a:p>
      </dgm:t>
    </dgm:pt>
    <dgm:pt modelId="{CDCB611B-D5C5-4FEB-BC72-9E081F94EBD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200" dirty="0" err="1" smtClean="0"/>
            <a:t>Observasi</a:t>
          </a:r>
          <a:r>
            <a:rPr lang="en-US" sz="2200" dirty="0" smtClean="0"/>
            <a:t> </a:t>
          </a:r>
          <a:r>
            <a:rPr lang="en-US" sz="2200" dirty="0" err="1" smtClean="0"/>
            <a:t>tanda</a:t>
          </a:r>
          <a:r>
            <a:rPr lang="en-US" sz="2200" dirty="0" smtClean="0"/>
            <a:t>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gejala</a:t>
          </a:r>
          <a:endParaRPr lang="en-US" sz="2200" dirty="0"/>
        </a:p>
      </dgm:t>
    </dgm:pt>
    <dgm:pt modelId="{2FFA406A-93CC-447C-B3A0-299FC3DE9683}" type="parTrans" cxnId="{4FF12956-3A32-4479-A144-980DFA961885}">
      <dgm:prSet/>
      <dgm:spPr/>
      <dgm:t>
        <a:bodyPr/>
        <a:lstStyle/>
        <a:p>
          <a:endParaRPr lang="en-US" sz="2000"/>
        </a:p>
      </dgm:t>
    </dgm:pt>
    <dgm:pt modelId="{467BC892-9D0D-4B9E-811A-BADC8E0408FB}" type="sibTrans" cxnId="{4FF12956-3A32-4479-A144-980DFA961885}">
      <dgm:prSet/>
      <dgm:spPr/>
      <dgm:t>
        <a:bodyPr/>
        <a:lstStyle/>
        <a:p>
          <a:endParaRPr lang="en-US" sz="2000"/>
        </a:p>
      </dgm:t>
    </dgm:pt>
    <dgm:pt modelId="{7F462229-CAFA-4C33-BDE2-96C6476F657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2200" dirty="0" err="1" smtClean="0"/>
            <a:t>Pendekatan</a:t>
          </a:r>
          <a:r>
            <a:rPr lang="en-US" sz="2200" dirty="0" smtClean="0"/>
            <a:t> </a:t>
          </a:r>
          <a:r>
            <a:rPr lang="en-US" sz="2200" dirty="0" err="1" smtClean="0"/>
            <a:t>dengan</a:t>
          </a:r>
          <a:r>
            <a:rPr lang="en-US" sz="2200" dirty="0" smtClean="0"/>
            <a:t> </a:t>
          </a:r>
          <a:r>
            <a:rPr lang="en-US" sz="2200" dirty="0" err="1" smtClean="0"/>
            <a:t>tenang</a:t>
          </a:r>
          <a:r>
            <a:rPr lang="en-US" sz="2200" dirty="0" smtClean="0"/>
            <a:t>, </a:t>
          </a:r>
          <a:r>
            <a:rPr lang="en-US" sz="2200" dirty="0" err="1" smtClean="0"/>
            <a:t>memberikan</a:t>
          </a:r>
          <a:r>
            <a:rPr lang="en-US" sz="2200" dirty="0" smtClean="0"/>
            <a:t> </a:t>
          </a:r>
          <a:r>
            <a:rPr lang="en-US" sz="2200" dirty="0" err="1" smtClean="0"/>
            <a:t>pilihan</a:t>
          </a:r>
          <a:r>
            <a:rPr lang="en-US" sz="2200" dirty="0" smtClean="0"/>
            <a:t>, </a:t>
          </a:r>
          <a:r>
            <a:rPr lang="en-US" sz="2200" dirty="0" err="1" smtClean="0"/>
            <a:t>dan</a:t>
          </a:r>
          <a:r>
            <a:rPr lang="en-US" sz="2200" dirty="0" smtClean="0"/>
            <a:t> </a:t>
          </a:r>
          <a:r>
            <a:rPr lang="en-US" sz="2200" dirty="0" err="1" smtClean="0"/>
            <a:t>menjaga</a:t>
          </a:r>
          <a:r>
            <a:rPr lang="en-US" sz="2200" dirty="0" smtClean="0"/>
            <a:t> </a:t>
          </a:r>
          <a:r>
            <a:rPr lang="en-US" sz="2200" dirty="0" err="1" smtClean="0"/>
            <a:t>harga</a:t>
          </a:r>
          <a:r>
            <a:rPr lang="en-US" sz="2200" dirty="0" smtClean="0"/>
            <a:t> </a:t>
          </a:r>
          <a:r>
            <a:rPr lang="en-US" sz="2200" dirty="0" err="1" smtClean="0"/>
            <a:t>diri</a:t>
          </a:r>
          <a:r>
            <a:rPr lang="en-US" sz="2200" dirty="0" smtClean="0"/>
            <a:t> </a:t>
          </a:r>
          <a:r>
            <a:rPr lang="en-US" sz="2200" dirty="0" err="1" smtClean="0"/>
            <a:t>pasien</a:t>
          </a:r>
          <a:endParaRPr lang="en-US" sz="2200" dirty="0"/>
        </a:p>
      </dgm:t>
    </dgm:pt>
    <dgm:pt modelId="{C4AE39AA-EB1A-4C0D-B5F6-C1D527D8500F}" type="parTrans" cxnId="{B4A7FD1D-7FE0-4442-88BB-732F52993F6B}">
      <dgm:prSet/>
      <dgm:spPr/>
      <dgm:t>
        <a:bodyPr/>
        <a:lstStyle/>
        <a:p>
          <a:endParaRPr lang="en-US" sz="2000"/>
        </a:p>
      </dgm:t>
    </dgm:pt>
    <dgm:pt modelId="{974FB56B-C88D-4D42-BD96-F863F51714B6}" type="sibTrans" cxnId="{B4A7FD1D-7FE0-4442-88BB-732F52993F6B}">
      <dgm:prSet/>
      <dgm:spPr/>
      <dgm:t>
        <a:bodyPr/>
        <a:lstStyle/>
        <a:p>
          <a:endParaRPr lang="en-US" sz="2000"/>
        </a:p>
      </dgm:t>
    </dgm:pt>
    <dgm:pt modelId="{6F565C64-3C8B-4679-80BE-05C7F57010EF}" type="pres">
      <dgm:prSet presAssocID="{7E20463C-33DA-4327-8E7B-C92AD02334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9F298-432C-486E-A8D1-216F745FF89F}" type="pres">
      <dgm:prSet presAssocID="{F83BFDF0-5C0E-4582-A8F3-8E0F32FBA6C4}" presName="node" presStyleLbl="node1" presStyleIdx="0" presStyleCnt="3" custScaleY="11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F70FB-49AF-4070-B97F-49570B32D654}" type="pres">
      <dgm:prSet presAssocID="{F474AA89-F374-4C87-9AFC-46EB2BD29631}" presName="sibTrans" presStyleCnt="0"/>
      <dgm:spPr/>
    </dgm:pt>
    <dgm:pt modelId="{1ED7E6BC-8E53-4FD6-BED5-E0EE90591319}" type="pres">
      <dgm:prSet presAssocID="{CDCB611B-D5C5-4FEB-BC72-9E081F94EBD8}" presName="node" presStyleLbl="node1" presStyleIdx="1" presStyleCnt="3" custScaleY="11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4B8E9-101A-4C56-AA90-B743B1AB49C1}" type="pres">
      <dgm:prSet presAssocID="{467BC892-9D0D-4B9E-811A-BADC8E0408FB}" presName="sibTrans" presStyleCnt="0"/>
      <dgm:spPr/>
    </dgm:pt>
    <dgm:pt modelId="{BBE048A9-38D6-454A-A68D-51AE9C61AF20}" type="pres">
      <dgm:prSet presAssocID="{7F462229-CAFA-4C33-BDE2-96C6476F6576}" presName="node" presStyleLbl="node1" presStyleIdx="2" presStyleCnt="3" custScaleY="115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12956-3A32-4479-A144-980DFA961885}" srcId="{7E20463C-33DA-4327-8E7B-C92AD023342C}" destId="{CDCB611B-D5C5-4FEB-BC72-9E081F94EBD8}" srcOrd="1" destOrd="0" parTransId="{2FFA406A-93CC-447C-B3A0-299FC3DE9683}" sibTransId="{467BC892-9D0D-4B9E-811A-BADC8E0408FB}"/>
    <dgm:cxn modelId="{BAA700EA-936A-49EA-B8F3-5B5DDA045CCE}" type="presOf" srcId="{F83BFDF0-5C0E-4582-A8F3-8E0F32FBA6C4}" destId="{9479F298-432C-486E-A8D1-216F745FF89F}" srcOrd="0" destOrd="0" presId="urn:microsoft.com/office/officeart/2005/8/layout/default"/>
    <dgm:cxn modelId="{A804769C-F1DA-45CF-BDB3-5D7AD3E7F51C}" srcId="{7E20463C-33DA-4327-8E7B-C92AD023342C}" destId="{F83BFDF0-5C0E-4582-A8F3-8E0F32FBA6C4}" srcOrd="0" destOrd="0" parTransId="{F5E20898-1362-4B58-8202-A1D3DFD1F61F}" sibTransId="{F474AA89-F374-4C87-9AFC-46EB2BD29631}"/>
    <dgm:cxn modelId="{8F3E4B5F-7399-4F50-A6D3-FA5EC354EFC4}" type="presOf" srcId="{7F462229-CAFA-4C33-BDE2-96C6476F6576}" destId="{BBE048A9-38D6-454A-A68D-51AE9C61AF20}" srcOrd="0" destOrd="0" presId="urn:microsoft.com/office/officeart/2005/8/layout/default"/>
    <dgm:cxn modelId="{B4A7FD1D-7FE0-4442-88BB-732F52993F6B}" srcId="{7E20463C-33DA-4327-8E7B-C92AD023342C}" destId="{7F462229-CAFA-4C33-BDE2-96C6476F6576}" srcOrd="2" destOrd="0" parTransId="{C4AE39AA-EB1A-4C0D-B5F6-C1D527D8500F}" sibTransId="{974FB56B-C88D-4D42-BD96-F863F51714B6}"/>
    <dgm:cxn modelId="{380B04B4-5E58-4445-BBAE-22D561848870}" type="presOf" srcId="{CDCB611B-D5C5-4FEB-BC72-9E081F94EBD8}" destId="{1ED7E6BC-8E53-4FD6-BED5-E0EE90591319}" srcOrd="0" destOrd="0" presId="urn:microsoft.com/office/officeart/2005/8/layout/default"/>
    <dgm:cxn modelId="{19860570-364A-47E9-ABF3-DEA6C0CBA265}" type="presOf" srcId="{7E20463C-33DA-4327-8E7B-C92AD023342C}" destId="{6F565C64-3C8B-4679-80BE-05C7F57010EF}" srcOrd="0" destOrd="0" presId="urn:microsoft.com/office/officeart/2005/8/layout/default"/>
    <dgm:cxn modelId="{78384F55-6B2B-4DE5-BDCE-6A8FDC08AD99}" type="presParOf" srcId="{6F565C64-3C8B-4679-80BE-05C7F57010EF}" destId="{9479F298-432C-486E-A8D1-216F745FF89F}" srcOrd="0" destOrd="0" presId="urn:microsoft.com/office/officeart/2005/8/layout/default"/>
    <dgm:cxn modelId="{E521601F-7854-4430-9354-5C4EBE93EE47}" type="presParOf" srcId="{6F565C64-3C8B-4679-80BE-05C7F57010EF}" destId="{695F70FB-49AF-4070-B97F-49570B32D654}" srcOrd="1" destOrd="0" presId="urn:microsoft.com/office/officeart/2005/8/layout/default"/>
    <dgm:cxn modelId="{8BA31AD7-E676-407A-8862-BA86CA0C8C3E}" type="presParOf" srcId="{6F565C64-3C8B-4679-80BE-05C7F57010EF}" destId="{1ED7E6BC-8E53-4FD6-BED5-E0EE90591319}" srcOrd="2" destOrd="0" presId="urn:microsoft.com/office/officeart/2005/8/layout/default"/>
    <dgm:cxn modelId="{E1886195-887D-498C-8255-3AD225FEECA0}" type="presParOf" srcId="{6F565C64-3C8B-4679-80BE-05C7F57010EF}" destId="{64C4B8E9-101A-4C56-AA90-B743B1AB49C1}" srcOrd="3" destOrd="0" presId="urn:microsoft.com/office/officeart/2005/8/layout/default"/>
    <dgm:cxn modelId="{F21BC6EF-BCAD-40AD-AC8A-68D2B83003A9}" type="presParOf" srcId="{6F565C64-3C8B-4679-80BE-05C7F57010EF}" destId="{BBE048A9-38D6-454A-A68D-51AE9C61AF2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8A90-CA50-40C5-84D6-F1EAA874E623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Gangguan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Psikotik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Akut</a:t>
          </a:r>
          <a:endParaRPr lang="en-US" sz="2300" kern="1200" dirty="0"/>
        </a:p>
      </dsp:txBody>
      <dsp:txXfrm>
        <a:off x="0" y="126999"/>
        <a:ext cx="1904999" cy="1143000"/>
      </dsp:txXfrm>
    </dsp:sp>
    <dsp:sp modelId="{42E2103C-04D0-4444-895B-D10465C04CF8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Skizofrenia</a:t>
          </a:r>
          <a:endParaRPr lang="en-US" sz="2300" kern="1200" dirty="0"/>
        </a:p>
      </dsp:txBody>
      <dsp:txXfrm>
        <a:off x="2095500" y="126999"/>
        <a:ext cx="1904999" cy="1143000"/>
      </dsp:txXfrm>
    </dsp:sp>
    <dsp:sp modelId="{ECE58F77-5E22-4730-9DBF-910C8B39D544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Gangguan</a:t>
          </a:r>
          <a:r>
            <a:rPr lang="en-US" sz="2300" kern="1200" dirty="0" smtClean="0"/>
            <a:t> Bipolar</a:t>
          </a:r>
          <a:endParaRPr lang="en-US" sz="2300" kern="1200" dirty="0"/>
        </a:p>
      </dsp:txBody>
      <dsp:txXfrm>
        <a:off x="4191000" y="126999"/>
        <a:ext cx="1904999" cy="1143000"/>
      </dsp:txXfrm>
    </dsp:sp>
    <dsp:sp modelId="{9755B12D-27A8-4781-B1CD-9B2DC0C0AEA0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Dementia Alzheimer</a:t>
          </a:r>
          <a:endParaRPr lang="en-US" sz="2300" kern="1200" dirty="0"/>
        </a:p>
      </dsp:txBody>
      <dsp:txXfrm>
        <a:off x="0" y="1460500"/>
        <a:ext cx="1904999" cy="1143000"/>
      </dsp:txXfrm>
    </dsp:sp>
    <dsp:sp modelId="{3888ADEE-1CA7-45AD-8E48-CCF673E95E5B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Skizoafektif</a:t>
          </a:r>
          <a:endParaRPr lang="en-US" sz="2300" kern="1200" dirty="0"/>
        </a:p>
      </dsp:txBody>
      <dsp:txXfrm>
        <a:off x="2095500" y="1460499"/>
        <a:ext cx="1904999" cy="1143000"/>
      </dsp:txXfrm>
    </dsp:sp>
    <dsp:sp modelId="{53CDE1F2-16E0-4703-97F6-5927B476BEDF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Anorexia Nervosa </a:t>
          </a:r>
          <a:r>
            <a:rPr lang="en-US" sz="2300" kern="1200" dirty="0" err="1" smtClean="0"/>
            <a:t>Ekstrim</a:t>
          </a:r>
          <a:endParaRPr lang="en-US" sz="2300" kern="1200" dirty="0"/>
        </a:p>
      </dsp:txBody>
      <dsp:txXfrm>
        <a:off x="4191000" y="1460499"/>
        <a:ext cx="1904999" cy="1143000"/>
      </dsp:txXfrm>
    </dsp:sp>
    <dsp:sp modelId="{50E5B31B-FEB8-4FB9-9BE0-6DD10FC550C9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Gangguan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Kepribadian</a:t>
          </a:r>
          <a:endParaRPr lang="en-US" sz="2300" kern="1200" dirty="0"/>
        </a:p>
      </dsp:txBody>
      <dsp:txXfrm>
        <a:off x="0" y="2793999"/>
        <a:ext cx="1904999" cy="1143000"/>
      </dsp:txXfrm>
    </dsp:sp>
    <dsp:sp modelId="{3E02355D-BD6B-4265-8540-7B625D01AB22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Gangguan</a:t>
          </a:r>
          <a:r>
            <a:rPr lang="en-US" sz="2300" kern="1200" dirty="0" smtClean="0"/>
            <a:t> Mental </a:t>
          </a:r>
          <a:r>
            <a:rPr lang="en-US" sz="2300" kern="1200" dirty="0" err="1" smtClean="0"/>
            <a:t>Akibat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Zat</a:t>
          </a:r>
          <a:endParaRPr lang="en-US" sz="2300" kern="1200" dirty="0"/>
        </a:p>
      </dsp:txBody>
      <dsp:txXfrm>
        <a:off x="2095500" y="2793999"/>
        <a:ext cx="1904999" cy="1143000"/>
      </dsp:txXfrm>
    </dsp:sp>
    <dsp:sp modelId="{08A28029-46CE-403A-ABA7-DC7BC145AD86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Gangguan</a:t>
          </a:r>
          <a:r>
            <a:rPr lang="en-US" sz="2300" kern="1200" dirty="0" smtClean="0"/>
            <a:t> Mental </a:t>
          </a:r>
          <a:r>
            <a:rPr lang="en-US" sz="2300" kern="1200" dirty="0" err="1" smtClean="0"/>
            <a:t>Kompleks</a:t>
          </a:r>
          <a:endParaRPr lang="en-US" sz="2300" kern="1200" dirty="0"/>
        </a:p>
      </dsp:txBody>
      <dsp:txXfrm>
        <a:off x="4191000" y="2794000"/>
        <a:ext cx="1904999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88ED-9C25-4F08-BDCB-B72710848BF6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108B6-8977-482A-8D12-137EA2AFF793}">
      <dsp:nvSpPr>
        <dsp:cNvPr id="0" name=""/>
        <dsp:cNvSpPr/>
      </dsp:nvSpPr>
      <dsp:spPr>
        <a:xfrm>
          <a:off x="609593" y="457202"/>
          <a:ext cx="3433098" cy="1765125"/>
        </a:xfrm>
        <a:prstGeom prst="roundRect">
          <a:avLst/>
        </a:prstGeom>
        <a:solidFill>
          <a:srgbClr val="A5002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Lebih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suportif</a:t>
          </a:r>
          <a:endParaRPr lang="en-US" sz="2400" kern="1200" dirty="0"/>
        </a:p>
      </dsp:txBody>
      <dsp:txXfrm>
        <a:off x="695759" y="543368"/>
        <a:ext cx="3260766" cy="1592793"/>
      </dsp:txXfrm>
    </dsp:sp>
    <dsp:sp modelId="{C486EEB7-203E-4169-9B2A-FEC7C6C93A78}">
      <dsp:nvSpPr>
        <dsp:cNvPr id="0" name=""/>
        <dsp:cNvSpPr/>
      </dsp:nvSpPr>
      <dsp:spPr>
        <a:xfrm>
          <a:off x="4191003" y="457202"/>
          <a:ext cx="3433098" cy="1765125"/>
        </a:xfrm>
        <a:prstGeom prst="roundRect">
          <a:avLst/>
        </a:prstGeom>
        <a:solidFill>
          <a:srgbClr val="00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aliansi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terapeutik</a:t>
          </a:r>
          <a:endParaRPr lang="en-US" sz="2400" kern="1200" dirty="0"/>
        </a:p>
      </dsp:txBody>
      <dsp:txXfrm>
        <a:off x="4277169" y="543368"/>
        <a:ext cx="3260766" cy="1592793"/>
      </dsp:txXfrm>
    </dsp:sp>
    <dsp:sp modelId="{0F261112-208E-4BC3-B487-83EEB1747670}">
      <dsp:nvSpPr>
        <dsp:cNvPr id="0" name=""/>
        <dsp:cNvSpPr/>
      </dsp:nvSpPr>
      <dsp:spPr>
        <a:xfrm>
          <a:off x="609593" y="2362201"/>
          <a:ext cx="3433098" cy="1765125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Kebutuhan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kerentanan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emosional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harus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diperhatikan</a:t>
          </a:r>
          <a:endParaRPr lang="en-US" sz="2400" kern="1200" dirty="0"/>
        </a:p>
      </dsp:txBody>
      <dsp:txXfrm>
        <a:off x="695759" y="2448367"/>
        <a:ext cx="3260766" cy="1592793"/>
      </dsp:txXfrm>
    </dsp:sp>
    <dsp:sp modelId="{21B198EB-12D1-44AF-BE6D-E31A90282D00}">
      <dsp:nvSpPr>
        <dsp:cNvPr id="0" name=""/>
        <dsp:cNvSpPr/>
      </dsp:nvSpPr>
      <dsp:spPr>
        <a:xfrm>
          <a:off x="4191003" y="2362201"/>
          <a:ext cx="3433098" cy="1765125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Membantu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mengungkapkan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perasaan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selama</a:t>
          </a:r>
          <a:r>
            <a:rPr lang="en-US" sz="2400" kern="1200" dirty="0" smtClean="0"/>
            <a:t> di PICU</a:t>
          </a:r>
          <a:endParaRPr lang="en-US" sz="2400" kern="1200" dirty="0"/>
        </a:p>
      </dsp:txBody>
      <dsp:txXfrm>
        <a:off x="4277169" y="2448367"/>
        <a:ext cx="3260766" cy="15927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E88ED-9C25-4F08-BDCB-B72710848BF6}">
      <dsp:nvSpPr>
        <dsp:cNvPr id="0" name=""/>
        <dsp:cNvSpPr/>
      </dsp:nvSpPr>
      <dsp:spPr>
        <a:xfrm>
          <a:off x="1966890" y="0"/>
          <a:ext cx="4753019" cy="475301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108B6-8977-482A-8D12-137EA2AFF793}">
      <dsp:nvSpPr>
        <dsp:cNvPr id="0" name=""/>
        <dsp:cNvSpPr/>
      </dsp:nvSpPr>
      <dsp:spPr>
        <a:xfrm>
          <a:off x="662346" y="8"/>
          <a:ext cx="3605328" cy="2307513"/>
        </a:xfrm>
        <a:prstGeom prst="roundRect">
          <a:avLst/>
        </a:prstGeom>
        <a:solidFill>
          <a:srgbClr val="A5002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Menciptakan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hubungan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terapetik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i="1" kern="1200" dirty="0" err="1" smtClean="0"/>
            <a:t>membina</a:t>
          </a:r>
          <a:r>
            <a:rPr lang="en-US" sz="2400" i="1" kern="1200" dirty="0" smtClean="0"/>
            <a:t> rapport </a:t>
          </a:r>
          <a:r>
            <a:rPr lang="en-US" sz="2400" i="0" kern="1200" dirty="0" err="1" smtClean="0"/>
            <a:t>dengan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pasien</a:t>
          </a:r>
          <a:r>
            <a:rPr lang="en-US" sz="2400" i="0" kern="1200" dirty="0" smtClean="0"/>
            <a:t>, </a:t>
          </a:r>
          <a:r>
            <a:rPr lang="en-US" sz="2400" i="0" kern="1200" dirty="0" err="1" smtClean="0"/>
            <a:t>keluarga</a:t>
          </a:r>
          <a:r>
            <a:rPr lang="en-US" sz="2400" i="0" kern="1200" dirty="0" smtClean="0"/>
            <a:t> </a:t>
          </a:r>
          <a:r>
            <a:rPr lang="en-US" sz="2400" i="0" kern="1200" dirty="0" err="1" smtClean="0"/>
            <a:t>dan</a:t>
          </a:r>
          <a:r>
            <a:rPr lang="en-US" sz="2400" i="0" kern="1200" dirty="0" smtClean="0"/>
            <a:t> </a:t>
          </a:r>
          <a:r>
            <a:rPr lang="en-US" sz="2400" i="1" kern="1200" dirty="0" smtClean="0"/>
            <a:t>caregiver</a:t>
          </a:r>
          <a:endParaRPr lang="en-US" sz="2400" i="1" kern="1200" dirty="0"/>
        </a:p>
      </dsp:txBody>
      <dsp:txXfrm>
        <a:off x="774989" y="112651"/>
        <a:ext cx="3380042" cy="2082227"/>
      </dsp:txXfrm>
    </dsp:sp>
    <dsp:sp modelId="{C486EEB7-203E-4169-9B2A-FEC7C6C93A78}">
      <dsp:nvSpPr>
        <dsp:cNvPr id="0" name=""/>
        <dsp:cNvSpPr/>
      </dsp:nvSpPr>
      <dsp:spPr>
        <a:xfrm>
          <a:off x="4423426" y="8"/>
          <a:ext cx="3605328" cy="2307513"/>
        </a:xfrm>
        <a:prstGeom prst="roundRect">
          <a:avLst/>
        </a:prstGeom>
        <a:solidFill>
          <a:srgbClr val="0033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Meyakinkan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tentang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keamanan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endParaRPr lang="en-US" sz="2400" kern="1200" dirty="0"/>
        </a:p>
      </dsp:txBody>
      <dsp:txXfrm>
        <a:off x="4536069" y="112651"/>
        <a:ext cx="3380042" cy="2082227"/>
      </dsp:txXfrm>
    </dsp:sp>
    <dsp:sp modelId="{0F261112-208E-4BC3-B487-83EEB1747670}">
      <dsp:nvSpPr>
        <dsp:cNvPr id="0" name=""/>
        <dsp:cNvSpPr/>
      </dsp:nvSpPr>
      <dsp:spPr>
        <a:xfrm>
          <a:off x="662346" y="2362201"/>
          <a:ext cx="3605328" cy="2090688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Menghindari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konfrontasi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termasuk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berkaitan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waham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halusinasinya</a:t>
          </a:r>
          <a:endParaRPr lang="en-US" sz="2400" kern="1200" dirty="0"/>
        </a:p>
      </dsp:txBody>
      <dsp:txXfrm>
        <a:off x="764405" y="2464260"/>
        <a:ext cx="3401210" cy="1886570"/>
      </dsp:txXfrm>
    </dsp:sp>
    <dsp:sp modelId="{21B198EB-12D1-44AF-BE6D-E31A90282D00}">
      <dsp:nvSpPr>
        <dsp:cNvPr id="0" name=""/>
        <dsp:cNvSpPr/>
      </dsp:nvSpPr>
      <dsp:spPr>
        <a:xfrm>
          <a:off x="4423426" y="2362201"/>
          <a:ext cx="3605328" cy="2090688"/>
        </a:xfrm>
        <a:prstGeom prst="round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Menawarkan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obat</a:t>
          </a:r>
          <a:r>
            <a:rPr lang="en-US" sz="2400" kern="1200" dirty="0" smtClean="0"/>
            <a:t> oral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menurunkan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gejala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endParaRPr lang="en-US" sz="2400" kern="1200" dirty="0"/>
        </a:p>
      </dsp:txBody>
      <dsp:txXfrm>
        <a:off x="4525485" y="2464260"/>
        <a:ext cx="3401210" cy="18865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732E-0193-47E9-8155-33E990175AE3}">
      <dsp:nvSpPr>
        <dsp:cNvPr id="0" name=""/>
        <dsp:cNvSpPr/>
      </dsp:nvSpPr>
      <dsp:spPr>
        <a:xfrm>
          <a:off x="2430" y="1007265"/>
          <a:ext cx="2030061" cy="167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Hubungan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dua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arah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Saling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percaya</a:t>
          </a:r>
          <a:endParaRPr lang="en-US" sz="2200" kern="1200" dirty="0"/>
        </a:p>
      </dsp:txBody>
      <dsp:txXfrm>
        <a:off x="40962" y="1045797"/>
        <a:ext cx="1952997" cy="1238517"/>
      </dsp:txXfrm>
    </dsp:sp>
    <dsp:sp modelId="{9A53CDF3-8685-47F1-B8DE-C2CEE3F4C0CE}">
      <dsp:nvSpPr>
        <dsp:cNvPr id="0" name=""/>
        <dsp:cNvSpPr/>
      </dsp:nvSpPr>
      <dsp:spPr>
        <a:xfrm>
          <a:off x="1176454" y="1472309"/>
          <a:ext cx="2535819" cy="2535819"/>
        </a:xfrm>
        <a:prstGeom prst="leftCircularArrow">
          <a:avLst>
            <a:gd name="adj1" fmla="val 2733"/>
            <a:gd name="adj2" fmla="val 332961"/>
            <a:gd name="adj3" fmla="val 2435805"/>
            <a:gd name="adj4" fmla="val 9351822"/>
            <a:gd name="adj5" fmla="val 31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971E-B5AD-41DC-B578-48722B92F67C}">
      <dsp:nvSpPr>
        <dsp:cNvPr id="0" name=""/>
        <dsp:cNvSpPr/>
      </dsp:nvSpPr>
      <dsp:spPr>
        <a:xfrm>
          <a:off x="453555" y="2510393"/>
          <a:ext cx="1804498" cy="717589"/>
        </a:xfrm>
        <a:prstGeom prst="roundRect">
          <a:avLst>
            <a:gd name="adj" fmla="val 10000"/>
          </a:avLst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Sifat</a:t>
          </a:r>
          <a:endParaRPr lang="en-US" sz="2200" kern="1200" dirty="0"/>
        </a:p>
      </dsp:txBody>
      <dsp:txXfrm>
        <a:off x="474572" y="2531410"/>
        <a:ext cx="1762464" cy="675555"/>
      </dsp:txXfrm>
    </dsp:sp>
    <dsp:sp modelId="{F5712A91-0C92-4120-8DE3-C78D58A1B45F}">
      <dsp:nvSpPr>
        <dsp:cNvPr id="0" name=""/>
        <dsp:cNvSpPr/>
      </dsp:nvSpPr>
      <dsp:spPr>
        <a:xfrm>
          <a:off x="2588017" y="1117768"/>
          <a:ext cx="2545493" cy="221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Penilaian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risiko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Manajemen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kekerasan</a:t>
          </a:r>
          <a:r>
            <a:rPr lang="en-US" sz="2200" kern="1200" dirty="0" smtClean="0"/>
            <a:t>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Program </a:t>
          </a:r>
          <a:r>
            <a:rPr lang="en-US" sz="2200" kern="1200" dirty="0" err="1" smtClean="0"/>
            <a:t>suportif</a:t>
          </a:r>
          <a:endParaRPr lang="en-US" sz="2200" kern="1200" dirty="0"/>
        </a:p>
      </dsp:txBody>
      <dsp:txXfrm>
        <a:off x="2638995" y="1643431"/>
        <a:ext cx="2443537" cy="1638557"/>
      </dsp:txXfrm>
    </dsp:sp>
    <dsp:sp modelId="{FA8AD2AE-C02F-44C3-A201-4A1734BD4A74}">
      <dsp:nvSpPr>
        <dsp:cNvPr id="0" name=""/>
        <dsp:cNvSpPr/>
      </dsp:nvSpPr>
      <dsp:spPr>
        <a:xfrm>
          <a:off x="4007821" y="23655"/>
          <a:ext cx="2680166" cy="2680166"/>
        </a:xfrm>
        <a:prstGeom prst="circularArrow">
          <a:avLst>
            <a:gd name="adj1" fmla="val 2585"/>
            <a:gd name="adj2" fmla="val 313951"/>
            <a:gd name="adj3" fmla="val 19220152"/>
            <a:gd name="adj4" fmla="val 12285125"/>
            <a:gd name="adj5" fmla="val 30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06AB4-1ACA-462F-A06A-36F9CF53F62B}">
      <dsp:nvSpPr>
        <dsp:cNvPr id="0" name=""/>
        <dsp:cNvSpPr/>
      </dsp:nvSpPr>
      <dsp:spPr>
        <a:xfrm>
          <a:off x="3296858" y="834085"/>
          <a:ext cx="1804498" cy="717589"/>
        </a:xfrm>
        <a:prstGeom prst="roundRect">
          <a:avLst>
            <a:gd name="adj" fmla="val 10000"/>
          </a:avLst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Fungsi</a:t>
          </a:r>
          <a:endParaRPr lang="en-US" sz="2200" kern="1200" dirty="0"/>
        </a:p>
      </dsp:txBody>
      <dsp:txXfrm>
        <a:off x="3317875" y="855102"/>
        <a:ext cx="1762464" cy="675555"/>
      </dsp:txXfrm>
    </dsp:sp>
    <dsp:sp modelId="{60DBC52E-27B2-4055-8EF6-F5A63E6BA370}">
      <dsp:nvSpPr>
        <dsp:cNvPr id="0" name=""/>
        <dsp:cNvSpPr/>
      </dsp:nvSpPr>
      <dsp:spPr>
        <a:xfrm>
          <a:off x="5463474" y="1007265"/>
          <a:ext cx="2284204" cy="1674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Umum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berkelanjutan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Intermitten</a:t>
          </a:r>
          <a:endParaRPr lang="en-US" sz="2200" kern="1200" dirty="0"/>
        </a:p>
      </dsp:txBody>
      <dsp:txXfrm>
        <a:off x="5502006" y="1045797"/>
        <a:ext cx="2207140" cy="1238517"/>
      </dsp:txXfrm>
    </dsp:sp>
    <dsp:sp modelId="{73F3F951-85CC-45C4-BB17-B837E25EA7B2}">
      <dsp:nvSpPr>
        <dsp:cNvPr id="0" name=""/>
        <dsp:cNvSpPr/>
      </dsp:nvSpPr>
      <dsp:spPr>
        <a:xfrm>
          <a:off x="6041670" y="2510393"/>
          <a:ext cx="1804498" cy="71758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Waktu</a:t>
          </a:r>
          <a:endParaRPr lang="en-US" sz="2200" kern="1200" dirty="0"/>
        </a:p>
      </dsp:txBody>
      <dsp:txXfrm>
        <a:off x="6062687" y="2531410"/>
        <a:ext cx="1762464" cy="6755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B2544-3494-4704-B708-81D33763B67E}">
      <dsp:nvSpPr>
        <dsp:cNvPr id="0" name=""/>
        <dsp:cNvSpPr/>
      </dsp:nvSpPr>
      <dsp:spPr>
        <a:xfrm>
          <a:off x="10762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302286" y="2487348"/>
        <a:ext cx="54502" cy="54502"/>
      </dsp:txXfrm>
    </dsp:sp>
    <dsp:sp modelId="{A6E53897-25D5-4FD5-91A0-37C6F4E4E3F2}">
      <dsp:nvSpPr>
        <dsp:cNvPr id="0" name=""/>
        <dsp:cNvSpPr/>
      </dsp:nvSpPr>
      <dsp:spPr>
        <a:xfrm>
          <a:off x="10762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316874" y="2019336"/>
        <a:ext cx="25326" cy="25326"/>
      </dsp:txXfrm>
    </dsp:sp>
    <dsp:sp modelId="{29BE042C-B065-426E-84E6-F871331C562D}">
      <dsp:nvSpPr>
        <dsp:cNvPr id="0" name=""/>
        <dsp:cNvSpPr/>
      </dsp:nvSpPr>
      <dsp:spPr>
        <a:xfrm>
          <a:off x="10762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302286" y="1522148"/>
        <a:ext cx="54502" cy="54502"/>
      </dsp:txXfrm>
    </dsp:sp>
    <dsp:sp modelId="{0F358858-1781-4A06-9E18-C33F51D1F50D}">
      <dsp:nvSpPr>
        <dsp:cNvPr id="0" name=""/>
        <dsp:cNvSpPr/>
      </dsp:nvSpPr>
      <dsp:spPr>
        <a:xfrm rot="16200000">
          <a:off x="-427410" y="1645920"/>
          <a:ext cx="2235200" cy="772160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Jenis</a:t>
          </a:r>
          <a:endParaRPr lang="en-US" sz="2800" kern="1200" dirty="0"/>
        </a:p>
      </dsp:txBody>
      <dsp:txXfrm>
        <a:off x="-427410" y="1645920"/>
        <a:ext cx="2235200" cy="772160"/>
      </dsp:txXfrm>
    </dsp:sp>
    <dsp:sp modelId="{856A33B4-33A6-4584-9CBF-EC84BF7B3A0B}">
      <dsp:nvSpPr>
        <dsp:cNvPr id="0" name=""/>
        <dsp:cNvSpPr/>
      </dsp:nvSpPr>
      <dsp:spPr>
        <a:xfrm>
          <a:off x="1582806" y="680719"/>
          <a:ext cx="2532684" cy="77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Seklusi</a:t>
          </a:r>
          <a:endParaRPr lang="en-US" sz="2800" kern="1200" dirty="0"/>
        </a:p>
      </dsp:txBody>
      <dsp:txXfrm>
        <a:off x="1582806" y="680719"/>
        <a:ext cx="2532684" cy="772160"/>
      </dsp:txXfrm>
    </dsp:sp>
    <dsp:sp modelId="{2C9D0263-4AE8-4F9E-8959-329406352C73}">
      <dsp:nvSpPr>
        <dsp:cNvPr id="0" name=""/>
        <dsp:cNvSpPr/>
      </dsp:nvSpPr>
      <dsp:spPr>
        <a:xfrm>
          <a:off x="1582806" y="1645920"/>
          <a:ext cx="2532684" cy="77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Restrain</a:t>
          </a:r>
          <a:endParaRPr lang="en-US" sz="2800" kern="1200" dirty="0"/>
        </a:p>
      </dsp:txBody>
      <dsp:txXfrm>
        <a:off x="1582806" y="1645920"/>
        <a:ext cx="2532684" cy="772160"/>
      </dsp:txXfrm>
    </dsp:sp>
    <dsp:sp modelId="{E74C6729-0FC9-43A2-ACF3-5902B46D2E5A}">
      <dsp:nvSpPr>
        <dsp:cNvPr id="0" name=""/>
        <dsp:cNvSpPr/>
      </dsp:nvSpPr>
      <dsp:spPr>
        <a:xfrm>
          <a:off x="1582806" y="2611119"/>
          <a:ext cx="2532684" cy="77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Containment</a:t>
          </a:r>
          <a:endParaRPr lang="en-US" sz="2800" i="1" kern="1200" dirty="0"/>
        </a:p>
      </dsp:txBody>
      <dsp:txXfrm>
        <a:off x="1582806" y="2611119"/>
        <a:ext cx="2532684" cy="7721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9CB7B-5901-4ABE-A038-DA28804C886A}">
      <dsp:nvSpPr>
        <dsp:cNvPr id="0" name=""/>
        <dsp:cNvSpPr/>
      </dsp:nvSpPr>
      <dsp:spPr>
        <a:xfrm>
          <a:off x="0" y="6459"/>
          <a:ext cx="3048000" cy="691200"/>
        </a:xfrm>
        <a:prstGeom prst="rect">
          <a:avLst/>
        </a:prstGeom>
        <a:solidFill>
          <a:srgbClr val="CC330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</a:rPr>
            <a:t>Tujuan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0" y="6459"/>
        <a:ext cx="3048000" cy="691200"/>
      </dsp:txXfrm>
    </dsp:sp>
    <dsp:sp modelId="{B27C8A26-8551-45E9-8329-7647238793CC}">
      <dsp:nvSpPr>
        <dsp:cNvPr id="0" name=""/>
        <dsp:cNvSpPr/>
      </dsp:nvSpPr>
      <dsp:spPr>
        <a:xfrm>
          <a:off x="0" y="697660"/>
          <a:ext cx="3048000" cy="3359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Mengontrol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perilaku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pasien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gangguan</a:t>
          </a:r>
          <a:r>
            <a:rPr lang="en-US" sz="2400" kern="1200" dirty="0" smtClean="0"/>
            <a:t> mental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kondisi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tempat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termasuk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rumah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sakit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fasilitas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perawatan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psikiatrik</a:t>
          </a:r>
          <a:endParaRPr lang="en-US" sz="2400" kern="1200" dirty="0"/>
        </a:p>
      </dsp:txBody>
      <dsp:txXfrm>
        <a:off x="0" y="697660"/>
        <a:ext cx="3048000" cy="3359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E8B5-6BA6-4D69-BDCF-FEAE8D4DE6AE}">
      <dsp:nvSpPr>
        <dsp:cNvPr id="0" name=""/>
        <dsp:cNvSpPr/>
      </dsp:nvSpPr>
      <dsp:spPr>
        <a:xfrm>
          <a:off x="5204528" y="2578100"/>
          <a:ext cx="466371" cy="2220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85" y="0"/>
              </a:lnTo>
              <a:lnTo>
                <a:pt x="233185" y="2220469"/>
              </a:lnTo>
              <a:lnTo>
                <a:pt x="466371" y="22204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40CB7-6080-4EEB-86CE-88631B64C4BA}">
      <dsp:nvSpPr>
        <dsp:cNvPr id="0" name=""/>
        <dsp:cNvSpPr/>
      </dsp:nvSpPr>
      <dsp:spPr>
        <a:xfrm>
          <a:off x="5204528" y="2578100"/>
          <a:ext cx="466371" cy="1217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85" y="0"/>
              </a:lnTo>
              <a:lnTo>
                <a:pt x="233185" y="1217770"/>
              </a:lnTo>
              <a:lnTo>
                <a:pt x="466371" y="121777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D3B43-8B5B-4A46-B531-0FEE01B5E114}">
      <dsp:nvSpPr>
        <dsp:cNvPr id="0" name=""/>
        <dsp:cNvSpPr/>
      </dsp:nvSpPr>
      <dsp:spPr>
        <a:xfrm>
          <a:off x="5204528" y="2578100"/>
          <a:ext cx="466371" cy="190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85" y="0"/>
              </a:lnTo>
              <a:lnTo>
                <a:pt x="233185" y="190506"/>
              </a:lnTo>
              <a:lnTo>
                <a:pt x="466371" y="1905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E13BD-2D94-4556-945C-FCE02475B185}">
      <dsp:nvSpPr>
        <dsp:cNvPr id="0" name=""/>
        <dsp:cNvSpPr/>
      </dsp:nvSpPr>
      <dsp:spPr>
        <a:xfrm>
          <a:off x="5204528" y="1790473"/>
          <a:ext cx="466371" cy="787626"/>
        </a:xfrm>
        <a:custGeom>
          <a:avLst/>
          <a:gdLst/>
          <a:ahLst/>
          <a:cxnLst/>
          <a:rect l="0" t="0" r="0" b="0"/>
          <a:pathLst>
            <a:path>
              <a:moveTo>
                <a:pt x="0" y="787626"/>
              </a:moveTo>
              <a:lnTo>
                <a:pt x="233185" y="787626"/>
              </a:lnTo>
              <a:lnTo>
                <a:pt x="233185" y="0"/>
              </a:lnTo>
              <a:lnTo>
                <a:pt x="46637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9FA44-E07E-4775-8E41-FAA9AF85C57A}">
      <dsp:nvSpPr>
        <dsp:cNvPr id="0" name=""/>
        <dsp:cNvSpPr/>
      </dsp:nvSpPr>
      <dsp:spPr>
        <a:xfrm>
          <a:off x="5204528" y="572702"/>
          <a:ext cx="466371" cy="2005397"/>
        </a:xfrm>
        <a:custGeom>
          <a:avLst/>
          <a:gdLst/>
          <a:ahLst/>
          <a:cxnLst/>
          <a:rect l="0" t="0" r="0" b="0"/>
          <a:pathLst>
            <a:path>
              <a:moveTo>
                <a:pt x="0" y="2005397"/>
              </a:moveTo>
              <a:lnTo>
                <a:pt x="233185" y="2005397"/>
              </a:lnTo>
              <a:lnTo>
                <a:pt x="233185" y="0"/>
              </a:lnTo>
              <a:lnTo>
                <a:pt x="466371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37EF3-2EE1-4A0B-8387-604B8AC642CB}">
      <dsp:nvSpPr>
        <dsp:cNvPr id="0" name=""/>
        <dsp:cNvSpPr/>
      </dsp:nvSpPr>
      <dsp:spPr>
        <a:xfrm>
          <a:off x="2406299" y="1850633"/>
          <a:ext cx="466371" cy="72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185" y="0"/>
              </a:lnTo>
              <a:lnTo>
                <a:pt x="233185" y="727466"/>
              </a:lnTo>
              <a:lnTo>
                <a:pt x="466371" y="7274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68221-C189-4042-B897-D63DEC4237D5}">
      <dsp:nvSpPr>
        <dsp:cNvPr id="0" name=""/>
        <dsp:cNvSpPr/>
      </dsp:nvSpPr>
      <dsp:spPr>
        <a:xfrm>
          <a:off x="2406299" y="1349284"/>
          <a:ext cx="466371" cy="501349"/>
        </a:xfrm>
        <a:custGeom>
          <a:avLst/>
          <a:gdLst/>
          <a:ahLst/>
          <a:cxnLst/>
          <a:rect l="0" t="0" r="0" b="0"/>
          <a:pathLst>
            <a:path>
              <a:moveTo>
                <a:pt x="0" y="501349"/>
              </a:moveTo>
              <a:lnTo>
                <a:pt x="233185" y="501349"/>
              </a:lnTo>
              <a:lnTo>
                <a:pt x="233185" y="0"/>
              </a:lnTo>
              <a:lnTo>
                <a:pt x="46637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ADD28-70C0-4106-92AB-76EE2D4660BB}">
      <dsp:nvSpPr>
        <dsp:cNvPr id="0" name=""/>
        <dsp:cNvSpPr/>
      </dsp:nvSpPr>
      <dsp:spPr>
        <a:xfrm>
          <a:off x="74441" y="613209"/>
          <a:ext cx="2331857" cy="247484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Istilah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luas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digunakan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menggambarkan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pendekatan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mengatasi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gaduh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gelisah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agitasi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74441" y="613209"/>
        <a:ext cx="2331857" cy="2474848"/>
      </dsp:txXfrm>
    </dsp:sp>
    <dsp:sp modelId="{CEF3AF76-E65C-450A-B41D-F8575CADF322}">
      <dsp:nvSpPr>
        <dsp:cNvPr id="0" name=""/>
        <dsp:cNvSpPr/>
      </dsp:nvSpPr>
      <dsp:spPr>
        <a:xfrm>
          <a:off x="2872671" y="767558"/>
          <a:ext cx="2331857" cy="1163450"/>
        </a:xfrm>
        <a:prstGeom prst="rect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Intervensi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farmakologis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nonfarmakologis</a:t>
          </a:r>
          <a:endParaRPr lang="en-US" sz="2000" kern="1200" dirty="0"/>
        </a:p>
      </dsp:txBody>
      <dsp:txXfrm>
        <a:off x="2872671" y="767558"/>
        <a:ext cx="2331857" cy="1163450"/>
      </dsp:txXfrm>
    </dsp:sp>
    <dsp:sp modelId="{2347AFAF-34A4-40AD-AFF0-FDC936646D24}">
      <dsp:nvSpPr>
        <dsp:cNvPr id="0" name=""/>
        <dsp:cNvSpPr/>
      </dsp:nvSpPr>
      <dsp:spPr>
        <a:xfrm>
          <a:off x="2872671" y="2222491"/>
          <a:ext cx="2331857" cy="711216"/>
        </a:xfrm>
        <a:prstGeom prst="rect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Teknik</a:t>
          </a:r>
          <a:r>
            <a:rPr lang="en-US" sz="2000" kern="1200" dirty="0" smtClean="0"/>
            <a:t> lain</a:t>
          </a:r>
          <a:endParaRPr lang="en-US" sz="2000" kern="1200" dirty="0"/>
        </a:p>
      </dsp:txBody>
      <dsp:txXfrm>
        <a:off x="2872671" y="2222491"/>
        <a:ext cx="2331857" cy="711216"/>
      </dsp:txXfrm>
    </dsp:sp>
    <dsp:sp modelId="{2214DC2C-9ACB-47CD-AD8D-F8138526D870}">
      <dsp:nvSpPr>
        <dsp:cNvPr id="0" name=""/>
        <dsp:cNvSpPr/>
      </dsp:nvSpPr>
      <dsp:spPr>
        <a:xfrm>
          <a:off x="5670900" y="2022"/>
          <a:ext cx="2331857" cy="1141360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Meningkatan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tingkat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kewaspadaan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pengamatan</a:t>
          </a:r>
          <a:endParaRPr lang="en-US" sz="2000" kern="1200" dirty="0"/>
        </a:p>
      </dsp:txBody>
      <dsp:txXfrm>
        <a:off x="5670900" y="2022"/>
        <a:ext cx="2331857" cy="1141360"/>
      </dsp:txXfrm>
    </dsp:sp>
    <dsp:sp modelId="{334C307F-02F6-4D4B-9133-54E993C0A633}">
      <dsp:nvSpPr>
        <dsp:cNvPr id="0" name=""/>
        <dsp:cNvSpPr/>
      </dsp:nvSpPr>
      <dsp:spPr>
        <a:xfrm>
          <a:off x="5670900" y="1434864"/>
          <a:ext cx="2331857" cy="711216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Ruangan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terkunci</a:t>
          </a:r>
          <a:endParaRPr lang="en-US" sz="2000" kern="1200" dirty="0"/>
        </a:p>
      </dsp:txBody>
      <dsp:txXfrm>
        <a:off x="5670900" y="1434864"/>
        <a:ext cx="2331857" cy="711216"/>
      </dsp:txXfrm>
    </dsp:sp>
    <dsp:sp modelId="{0610D9F6-BF5A-4F48-B9DC-EDA33D559504}">
      <dsp:nvSpPr>
        <dsp:cNvPr id="0" name=""/>
        <dsp:cNvSpPr/>
      </dsp:nvSpPr>
      <dsp:spPr>
        <a:xfrm>
          <a:off x="5670900" y="2412998"/>
          <a:ext cx="2331857" cy="711216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Teknik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deeskalasi</a:t>
          </a:r>
          <a:endParaRPr lang="en-US" sz="2000" kern="1200" dirty="0"/>
        </a:p>
      </dsp:txBody>
      <dsp:txXfrm>
        <a:off x="5670900" y="2412998"/>
        <a:ext cx="2331857" cy="711216"/>
      </dsp:txXfrm>
    </dsp:sp>
    <dsp:sp modelId="{794B3B96-4963-445D-8BDF-0480E4651453}">
      <dsp:nvSpPr>
        <dsp:cNvPr id="0" name=""/>
        <dsp:cNvSpPr/>
      </dsp:nvSpPr>
      <dsp:spPr>
        <a:xfrm>
          <a:off x="5670900" y="3440262"/>
          <a:ext cx="2331857" cy="711216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Penggunaan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persetujuan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perilaku</a:t>
          </a:r>
          <a:endParaRPr lang="en-US" sz="2000" kern="1200" dirty="0"/>
        </a:p>
      </dsp:txBody>
      <dsp:txXfrm>
        <a:off x="5670900" y="3440262"/>
        <a:ext cx="2331857" cy="711216"/>
      </dsp:txXfrm>
    </dsp:sp>
    <dsp:sp modelId="{DBF8A322-0234-4BF9-8E61-30F0BE5E681D}">
      <dsp:nvSpPr>
        <dsp:cNvPr id="0" name=""/>
        <dsp:cNvSpPr/>
      </dsp:nvSpPr>
      <dsp:spPr>
        <a:xfrm>
          <a:off x="5670900" y="4442961"/>
          <a:ext cx="2331857" cy="711216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Peningkatan </a:t>
          </a:r>
          <a:r>
            <a:rPr lang="en-US" sz="2000" kern="1200" dirty="0" err="1" smtClean="0"/>
            <a:t>kemampuan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endParaRPr lang="en-US" sz="2000" kern="1200" dirty="0"/>
        </a:p>
      </dsp:txBody>
      <dsp:txXfrm>
        <a:off x="5670900" y="4442961"/>
        <a:ext cx="2331857" cy="7112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5EEB-2F63-4E3D-BBE9-6E9576147381}">
      <dsp:nvSpPr>
        <dsp:cNvPr id="0" name=""/>
        <dsp:cNvSpPr/>
      </dsp:nvSpPr>
      <dsp:spPr>
        <a:xfrm>
          <a:off x="4354096" y="-909741"/>
          <a:ext cx="7077283" cy="7077283"/>
        </a:xfrm>
        <a:prstGeom prst="blockArc">
          <a:avLst>
            <a:gd name="adj1" fmla="val 8100000"/>
            <a:gd name="adj2" fmla="val 13500000"/>
            <a:gd name="adj3" fmla="val 30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29C83-B326-4EF7-ADBC-027806E3E9C7}">
      <dsp:nvSpPr>
        <dsp:cNvPr id="0" name=""/>
        <dsp:cNvSpPr/>
      </dsp:nvSpPr>
      <dsp:spPr>
        <a:xfrm>
          <a:off x="74041" y="328507"/>
          <a:ext cx="4917506" cy="657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21839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Aman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pasien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terkunci</a:t>
          </a:r>
          <a:endParaRPr lang="en-US" sz="2000" kern="1200" dirty="0"/>
        </a:p>
      </dsp:txBody>
      <dsp:txXfrm>
        <a:off x="74041" y="328507"/>
        <a:ext cx="4917506" cy="657435"/>
      </dsp:txXfrm>
    </dsp:sp>
    <dsp:sp modelId="{C1F6A805-86CF-4628-B54D-303A35F06901}">
      <dsp:nvSpPr>
        <dsp:cNvPr id="0" name=""/>
        <dsp:cNvSpPr/>
      </dsp:nvSpPr>
      <dsp:spPr>
        <a:xfrm>
          <a:off x="4580650" y="246327"/>
          <a:ext cx="821794" cy="8217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B2A67-DE38-4A46-86BB-5529074FDBAE}">
      <dsp:nvSpPr>
        <dsp:cNvPr id="0" name=""/>
        <dsp:cNvSpPr/>
      </dsp:nvSpPr>
      <dsp:spPr>
        <a:xfrm>
          <a:off x="74041" y="1314344"/>
          <a:ext cx="4446407" cy="657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21839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Pintu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keluar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terkontrol</a:t>
          </a:r>
          <a:endParaRPr lang="en-US" sz="2000" kern="1200" dirty="0"/>
        </a:p>
      </dsp:txBody>
      <dsp:txXfrm>
        <a:off x="74041" y="1314344"/>
        <a:ext cx="4446407" cy="657435"/>
      </dsp:txXfrm>
    </dsp:sp>
    <dsp:sp modelId="{E49026ED-23AD-4F3F-A7AC-C6D0A2205765}">
      <dsp:nvSpPr>
        <dsp:cNvPr id="0" name=""/>
        <dsp:cNvSpPr/>
      </dsp:nvSpPr>
      <dsp:spPr>
        <a:xfrm>
          <a:off x="4109551" y="1232165"/>
          <a:ext cx="821794" cy="8217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E1D3E-5356-4F47-9B3E-5F69100E6D7B}">
      <dsp:nvSpPr>
        <dsp:cNvPr id="0" name=""/>
        <dsp:cNvSpPr/>
      </dsp:nvSpPr>
      <dsp:spPr>
        <a:xfrm>
          <a:off x="74041" y="2300182"/>
          <a:ext cx="4301817" cy="657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21839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Intervensi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pengamatan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 senior yang </a:t>
          </a:r>
          <a:r>
            <a:rPr lang="en-US" sz="2000" kern="1200" dirty="0" err="1" smtClean="0"/>
            <a:t>terkualifikasi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74041" y="2300182"/>
        <a:ext cx="4301817" cy="657435"/>
      </dsp:txXfrm>
    </dsp:sp>
    <dsp:sp modelId="{008A7E40-F158-4DA7-9FD1-1D06D4BF1DD9}">
      <dsp:nvSpPr>
        <dsp:cNvPr id="0" name=""/>
        <dsp:cNvSpPr/>
      </dsp:nvSpPr>
      <dsp:spPr>
        <a:xfrm>
          <a:off x="3964961" y="2218002"/>
          <a:ext cx="821794" cy="8217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35FD1-74DC-409B-8124-115E347F21E1}">
      <dsp:nvSpPr>
        <dsp:cNvPr id="0" name=""/>
        <dsp:cNvSpPr/>
      </dsp:nvSpPr>
      <dsp:spPr>
        <a:xfrm>
          <a:off x="74041" y="3286019"/>
          <a:ext cx="4446407" cy="657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21839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Penilaian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risiko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manajemen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efektif</a:t>
          </a:r>
          <a:endParaRPr lang="en-US" sz="2000" kern="1200" dirty="0"/>
        </a:p>
      </dsp:txBody>
      <dsp:txXfrm>
        <a:off x="74041" y="3286019"/>
        <a:ext cx="4446407" cy="657435"/>
      </dsp:txXfrm>
    </dsp:sp>
    <dsp:sp modelId="{3F409486-A814-443C-87E8-A53F65CCA171}">
      <dsp:nvSpPr>
        <dsp:cNvPr id="0" name=""/>
        <dsp:cNvSpPr/>
      </dsp:nvSpPr>
      <dsp:spPr>
        <a:xfrm>
          <a:off x="4109551" y="3203840"/>
          <a:ext cx="821794" cy="8217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8E9A0-A120-499A-8869-0A9F2C93F67A}">
      <dsp:nvSpPr>
        <dsp:cNvPr id="0" name=""/>
        <dsp:cNvSpPr/>
      </dsp:nvSpPr>
      <dsp:spPr>
        <a:xfrm>
          <a:off x="74041" y="4271857"/>
          <a:ext cx="4917506" cy="65743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21839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Staf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perawat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dibanding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pasien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satu</a:t>
          </a:r>
          <a:r>
            <a:rPr lang="en-US" sz="2000" kern="1200" dirty="0" smtClean="0"/>
            <a:t> banding </a:t>
          </a:r>
          <a:r>
            <a:rPr lang="en-US" sz="2000" kern="1200" dirty="0" err="1" smtClean="0"/>
            <a:t>satu</a:t>
          </a:r>
          <a:endParaRPr lang="en-US" sz="2000" kern="1200" dirty="0"/>
        </a:p>
      </dsp:txBody>
      <dsp:txXfrm>
        <a:off x="74041" y="4271857"/>
        <a:ext cx="4917506" cy="657435"/>
      </dsp:txXfrm>
    </dsp:sp>
    <dsp:sp modelId="{93DC9801-477E-4844-9039-27AB9A8D6688}">
      <dsp:nvSpPr>
        <dsp:cNvPr id="0" name=""/>
        <dsp:cNvSpPr/>
      </dsp:nvSpPr>
      <dsp:spPr>
        <a:xfrm>
          <a:off x="4580650" y="4189677"/>
          <a:ext cx="821794" cy="8217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3D46-54D7-4DFA-A172-64AFE61387E2}">
      <dsp:nvSpPr>
        <dsp:cNvPr id="0" name=""/>
        <dsp:cNvSpPr/>
      </dsp:nvSpPr>
      <dsp:spPr>
        <a:xfrm>
          <a:off x="38" y="84632"/>
          <a:ext cx="3703141" cy="74573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Psychiatric Intensive Care Unit</a:t>
          </a:r>
          <a:r>
            <a:rPr lang="en-US" sz="2000" b="1" kern="1200" dirty="0" smtClean="0"/>
            <a:t> (PICU)</a:t>
          </a:r>
          <a:endParaRPr lang="en-US" sz="2000" kern="1200" dirty="0"/>
        </a:p>
      </dsp:txBody>
      <dsp:txXfrm>
        <a:off x="38" y="84632"/>
        <a:ext cx="3703141" cy="745735"/>
      </dsp:txXfrm>
    </dsp:sp>
    <dsp:sp modelId="{5DD5F39E-B935-4C61-917A-A9F01C997164}">
      <dsp:nvSpPr>
        <dsp:cNvPr id="0" name=""/>
        <dsp:cNvSpPr/>
      </dsp:nvSpPr>
      <dsp:spPr>
        <a:xfrm>
          <a:off x="38" y="830367"/>
          <a:ext cx="3703141" cy="3733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Tingkat </a:t>
          </a:r>
          <a:r>
            <a:rPr lang="en-US" sz="2000" kern="1200" dirty="0" err="1" smtClean="0"/>
            <a:t>risiko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pasien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Tingkat </a:t>
          </a:r>
          <a:r>
            <a:rPr lang="en-US" sz="2000" kern="1200" dirty="0" err="1" smtClean="0"/>
            <a:t>supervisi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Jumlah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perawat</a:t>
          </a:r>
          <a:r>
            <a:rPr lang="en-US" sz="2000" kern="1200" dirty="0" smtClean="0"/>
            <a:t> : </a:t>
          </a:r>
          <a:r>
            <a:rPr lang="en-US" sz="2000" kern="1200" dirty="0" err="1" smtClean="0"/>
            <a:t>pasien</a:t>
          </a:r>
          <a:r>
            <a:rPr lang="en-US" sz="2000" kern="1200" dirty="0" smtClean="0"/>
            <a:t> = 1:1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 &gt;&gt;&gt;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ruangan</a:t>
          </a:r>
          <a:r>
            <a:rPr lang="en-US" sz="2000" kern="1200" dirty="0" smtClean="0"/>
            <a:t> &gt;&gt;&gt;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pengamanan</a:t>
          </a:r>
          <a:r>
            <a:rPr lang="en-US" sz="2000" kern="1200" dirty="0" smtClean="0"/>
            <a:t> &gt;&gt;&gt;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Bagian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mandiri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terpisah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rumah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sakit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8" y="830367"/>
        <a:ext cx="3703141" cy="3733199"/>
      </dsp:txXfrm>
    </dsp:sp>
    <dsp:sp modelId="{37725BAD-1789-4BA1-B48B-3A4F39205EE6}">
      <dsp:nvSpPr>
        <dsp:cNvPr id="0" name=""/>
        <dsp:cNvSpPr/>
      </dsp:nvSpPr>
      <dsp:spPr>
        <a:xfrm>
          <a:off x="4221619" y="84632"/>
          <a:ext cx="3703141" cy="745735"/>
        </a:xfrm>
        <a:prstGeom prst="rect">
          <a:avLst/>
        </a:prstGeom>
        <a:solidFill>
          <a:srgbClr val="00330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Bangsal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Akut</a:t>
          </a:r>
          <a:endParaRPr lang="en-US" sz="2000" kern="1200" dirty="0"/>
        </a:p>
      </dsp:txBody>
      <dsp:txXfrm>
        <a:off x="4221619" y="84632"/>
        <a:ext cx="3703141" cy="745735"/>
      </dsp:txXfrm>
    </dsp:sp>
    <dsp:sp modelId="{871CCE2C-E9D3-4867-BA7C-E92D09844F0E}">
      <dsp:nvSpPr>
        <dsp:cNvPr id="0" name=""/>
        <dsp:cNvSpPr/>
      </dsp:nvSpPr>
      <dsp:spPr>
        <a:xfrm>
          <a:off x="4221619" y="830367"/>
          <a:ext cx="3703141" cy="3733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Tingkat </a:t>
          </a:r>
          <a:r>
            <a:rPr lang="en-US" sz="2000" kern="1200" dirty="0" err="1" smtClean="0"/>
            <a:t>risiko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pasien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Tingkat </a:t>
          </a:r>
          <a:r>
            <a:rPr lang="en-US" sz="2000" kern="1200" dirty="0" err="1" smtClean="0"/>
            <a:t>supervisi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rendah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staf</a:t>
          </a:r>
          <a:r>
            <a:rPr lang="en-US" sz="2000" kern="1200" dirty="0" smtClean="0"/>
            <a:t> &lt;&lt;&lt;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ruangan</a:t>
          </a:r>
          <a:r>
            <a:rPr lang="en-US" sz="2000" kern="1200" dirty="0" smtClean="0"/>
            <a:t> &lt;&lt;&lt;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pengamanan</a:t>
          </a:r>
          <a:r>
            <a:rPr lang="en-US" sz="2000" kern="1200" dirty="0" smtClean="0"/>
            <a:t> &lt;&lt;&lt;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Bagian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rumah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sakit</a:t>
          </a:r>
          <a:endParaRPr lang="en-US" sz="2000" kern="1200" dirty="0"/>
        </a:p>
      </dsp:txBody>
      <dsp:txXfrm>
        <a:off x="4221619" y="830367"/>
        <a:ext cx="3703141" cy="3733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7BF48-20F4-48AD-903A-ED8890D9FA17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F0B837-5CF7-43EE-92AE-454E1807CF34}">
      <dsp:nvSpPr>
        <dsp:cNvPr id="0" name=""/>
        <dsp:cNvSpPr/>
      </dsp:nvSpPr>
      <dsp:spPr>
        <a:xfrm>
          <a:off x="995688" y="279408"/>
          <a:ext cx="189992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Penilaian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Awal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Observasi</a:t>
          </a:r>
          <a:endParaRPr lang="en-US" sz="2000" kern="1200" dirty="0"/>
        </a:p>
      </dsp:txBody>
      <dsp:txXfrm>
        <a:off x="1075043" y="358763"/>
        <a:ext cx="1741210" cy="1466890"/>
      </dsp:txXfrm>
    </dsp:sp>
    <dsp:sp modelId="{970FF6E0-7D86-4212-B56D-7C88AEE2E496}">
      <dsp:nvSpPr>
        <dsp:cNvPr id="0" name=""/>
        <dsp:cNvSpPr/>
      </dsp:nvSpPr>
      <dsp:spPr>
        <a:xfrm>
          <a:off x="3205480" y="228591"/>
          <a:ext cx="1899920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Terapi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Farmakologis</a:t>
          </a:r>
          <a:endParaRPr lang="en-US" sz="2000" kern="1200" dirty="0"/>
        </a:p>
      </dsp:txBody>
      <dsp:txXfrm>
        <a:off x="3284835" y="307946"/>
        <a:ext cx="1741210" cy="1466890"/>
      </dsp:txXfrm>
    </dsp:sp>
    <dsp:sp modelId="{361EEE04-8F4C-443E-B42B-44F2EB7AE40E}">
      <dsp:nvSpPr>
        <dsp:cNvPr id="0" name=""/>
        <dsp:cNvSpPr/>
      </dsp:nvSpPr>
      <dsp:spPr>
        <a:xfrm>
          <a:off x="990600" y="2174240"/>
          <a:ext cx="1899920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Terapi</a:t>
          </a:r>
          <a:r>
            <a:rPr lang="en-US" sz="2000" b="1" kern="1200" dirty="0" smtClean="0"/>
            <a:t> Non </a:t>
          </a:r>
          <a:r>
            <a:rPr lang="en-US" sz="2000" b="1" kern="1200" dirty="0" err="1" smtClean="0"/>
            <a:t>Farmakologis</a:t>
          </a:r>
          <a:endParaRPr lang="en-US" sz="2000" kern="1200" dirty="0"/>
        </a:p>
      </dsp:txBody>
      <dsp:txXfrm>
        <a:off x="1069955" y="2253595"/>
        <a:ext cx="1741210" cy="1466890"/>
      </dsp:txXfrm>
    </dsp:sp>
    <dsp:sp modelId="{BD645078-1A36-402A-A430-956ADF36E7B2}">
      <dsp:nvSpPr>
        <dsp:cNvPr id="0" name=""/>
        <dsp:cNvSpPr/>
      </dsp:nvSpPr>
      <dsp:spPr>
        <a:xfrm>
          <a:off x="3205480" y="2174240"/>
          <a:ext cx="1899920" cy="162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Intervensi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Fisik</a:t>
          </a:r>
          <a:endParaRPr lang="en-US" sz="2000" kern="1200" dirty="0"/>
        </a:p>
      </dsp:txBody>
      <dsp:txXfrm>
        <a:off x="3284835" y="2253595"/>
        <a:ext cx="1741210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6075-BB49-43AA-8B94-2CBC7C1EDD04}">
      <dsp:nvSpPr>
        <dsp:cNvPr id="0" name=""/>
        <dsp:cNvSpPr/>
      </dsp:nvSpPr>
      <dsp:spPr>
        <a:xfrm>
          <a:off x="2357124" y="67732"/>
          <a:ext cx="2296151" cy="14163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Benzodiazepin</a:t>
          </a:r>
          <a:endParaRPr lang="en-US" sz="2000" kern="1200" dirty="0"/>
        </a:p>
      </dsp:txBody>
      <dsp:txXfrm>
        <a:off x="2663277" y="315585"/>
        <a:ext cx="1683844" cy="637335"/>
      </dsp:txXfrm>
    </dsp:sp>
    <dsp:sp modelId="{A12D8F7A-8341-4110-8E12-FAD2408F6FFB}">
      <dsp:nvSpPr>
        <dsp:cNvPr id="0" name=""/>
        <dsp:cNvSpPr/>
      </dsp:nvSpPr>
      <dsp:spPr>
        <a:xfrm>
          <a:off x="3304762" y="953643"/>
          <a:ext cx="2296151" cy="141630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Antipsikotik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tipikal</a:t>
          </a:r>
          <a:endParaRPr lang="en-US" sz="2000" kern="1200" dirty="0"/>
        </a:p>
      </dsp:txBody>
      <dsp:txXfrm>
        <a:off x="4007002" y="1319521"/>
        <a:ext cx="1377690" cy="778966"/>
      </dsp:txXfrm>
    </dsp:sp>
    <dsp:sp modelId="{C468BF00-2B01-4702-A187-81BD92306583}">
      <dsp:nvSpPr>
        <dsp:cNvPr id="0" name=""/>
        <dsp:cNvSpPr/>
      </dsp:nvSpPr>
      <dsp:spPr>
        <a:xfrm>
          <a:off x="1477227" y="953643"/>
          <a:ext cx="2296151" cy="141630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Antipsikotik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atipikal</a:t>
          </a:r>
          <a:endParaRPr lang="en-US" sz="2000" kern="1200" dirty="0"/>
        </a:p>
      </dsp:txBody>
      <dsp:txXfrm>
        <a:off x="1693448" y="1319521"/>
        <a:ext cx="1377690" cy="778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AE0C-5FCB-448C-A0DC-1371FC20488B}">
      <dsp:nvSpPr>
        <dsp:cNvPr id="0" name=""/>
        <dsp:cNvSpPr/>
      </dsp:nvSpPr>
      <dsp:spPr>
        <a:xfrm>
          <a:off x="0" y="320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79CE1-F014-45B2-AEAB-1B45D257F9D1}">
      <dsp:nvSpPr>
        <dsp:cNvPr id="0" name=""/>
        <dsp:cNvSpPr/>
      </dsp:nvSpPr>
      <dsp:spPr>
        <a:xfrm>
          <a:off x="0" y="320"/>
          <a:ext cx="1900679" cy="107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Tujuan</a:t>
          </a:r>
          <a:endParaRPr lang="en-US" sz="2000" kern="1200" dirty="0"/>
        </a:p>
      </dsp:txBody>
      <dsp:txXfrm>
        <a:off x="0" y="320"/>
        <a:ext cx="1900679" cy="1077366"/>
      </dsp:txXfrm>
    </dsp:sp>
    <dsp:sp modelId="{72B156A9-6BBD-44AF-AC67-2FD50C1E6981}">
      <dsp:nvSpPr>
        <dsp:cNvPr id="0" name=""/>
        <dsp:cNvSpPr/>
      </dsp:nvSpPr>
      <dsp:spPr>
        <a:xfrm>
          <a:off x="2022111" y="25360"/>
          <a:ext cx="6354972" cy="500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(1) </a:t>
          </a:r>
          <a:r>
            <a:rPr lang="en-US" sz="2000" kern="1200" dirty="0" err="1" smtClean="0"/>
            <a:t>Meredakan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gejala</a:t>
          </a:r>
          <a:r>
            <a:rPr lang="en-US" sz="2000" kern="1200" dirty="0" smtClean="0"/>
            <a:t> </a:t>
          </a:r>
          <a:r>
            <a:rPr lang="en-US" sz="2000" kern="1200" dirty="0" smtClean="0">
              <a:sym typeface="Wingdings" pitchFamily="2" charset="2"/>
            </a:rPr>
            <a:t> </a:t>
          </a:r>
          <a:r>
            <a:rPr lang="en-US" sz="2000" kern="1200" dirty="0" err="1" smtClean="0">
              <a:sym typeface="Wingdings" pitchFamily="2" charset="2"/>
            </a:rPr>
            <a:t>evaluasi</a:t>
          </a:r>
          <a:r>
            <a:rPr lang="en-US" sz="2000" kern="1200" dirty="0" smtClean="0">
              <a:sym typeface="Wingdings" pitchFamily="2" charset="2"/>
            </a:rPr>
            <a:t> </a:t>
          </a:r>
          <a:r>
            <a:rPr lang="en-US" sz="2000" kern="1200" dirty="0" err="1" smtClean="0">
              <a:sym typeface="Wingdings" pitchFamily="2" charset="2"/>
            </a:rPr>
            <a:t>etiologi</a:t>
          </a:r>
          <a:endParaRPr lang="en-US" sz="2000" kern="1200" dirty="0"/>
        </a:p>
      </dsp:txBody>
      <dsp:txXfrm>
        <a:off x="2022111" y="25360"/>
        <a:ext cx="6354972" cy="500807"/>
      </dsp:txXfrm>
    </dsp:sp>
    <dsp:sp modelId="{25121232-72BF-4A16-AA04-41F69337459D}">
      <dsp:nvSpPr>
        <dsp:cNvPr id="0" name=""/>
        <dsp:cNvSpPr/>
      </dsp:nvSpPr>
      <dsp:spPr>
        <a:xfrm>
          <a:off x="1900679" y="526167"/>
          <a:ext cx="647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F8483-9233-4C63-BFDC-9B695365F031}">
      <dsp:nvSpPr>
        <dsp:cNvPr id="0" name=""/>
        <dsp:cNvSpPr/>
      </dsp:nvSpPr>
      <dsp:spPr>
        <a:xfrm>
          <a:off x="2022111" y="551207"/>
          <a:ext cx="6354972" cy="500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(2) </a:t>
          </a:r>
          <a:r>
            <a:rPr lang="en-US" sz="2000" kern="1200" dirty="0" err="1" smtClean="0"/>
            <a:t>Membentuk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aliansi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terapetik</a:t>
          </a:r>
          <a:r>
            <a:rPr lang="en-US" sz="2000" kern="1200" dirty="0" smtClean="0"/>
            <a:t> </a:t>
          </a:r>
          <a:r>
            <a:rPr lang="en-US" sz="1400" kern="1200" dirty="0" smtClean="0"/>
            <a:t>(</a:t>
          </a:r>
          <a:r>
            <a:rPr lang="en-US" sz="1400" kern="1200" dirty="0" err="1" smtClean="0"/>
            <a:t>Okocha</a:t>
          </a:r>
          <a:r>
            <a:rPr lang="en-US" sz="1400" kern="1200" dirty="0" smtClean="0"/>
            <a:t>, 2008; Ng </a:t>
          </a:r>
          <a:r>
            <a:rPr lang="en-US" sz="1400" i="1" kern="1200" dirty="0" smtClean="0"/>
            <a:t>et al, </a:t>
          </a:r>
          <a:r>
            <a:rPr lang="en-US" sz="1400" kern="1200" dirty="0" smtClean="0"/>
            <a:t>2010)</a:t>
          </a:r>
          <a:endParaRPr lang="en-US" sz="1400" kern="1200" dirty="0"/>
        </a:p>
      </dsp:txBody>
      <dsp:txXfrm>
        <a:off x="2022111" y="551207"/>
        <a:ext cx="6354972" cy="500807"/>
      </dsp:txXfrm>
    </dsp:sp>
    <dsp:sp modelId="{100A9EEC-25FE-4B9B-80CC-1129B3F94C3E}">
      <dsp:nvSpPr>
        <dsp:cNvPr id="0" name=""/>
        <dsp:cNvSpPr/>
      </dsp:nvSpPr>
      <dsp:spPr>
        <a:xfrm>
          <a:off x="1900679" y="1052015"/>
          <a:ext cx="647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67DD-ED31-4BC3-BCCF-23BB4163426D}">
      <dsp:nvSpPr>
        <dsp:cNvPr id="0" name=""/>
        <dsp:cNvSpPr/>
      </dsp:nvSpPr>
      <dsp:spPr>
        <a:xfrm>
          <a:off x="0" y="1077686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FE972-10D7-4EDC-B371-BEDE6DBBEC51}">
      <dsp:nvSpPr>
        <dsp:cNvPr id="0" name=""/>
        <dsp:cNvSpPr/>
      </dsp:nvSpPr>
      <dsp:spPr>
        <a:xfrm>
          <a:off x="0" y="1077686"/>
          <a:ext cx="1900679" cy="107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Rapid tranquilization</a:t>
          </a:r>
          <a:endParaRPr lang="en-US" sz="2000" kern="1200" dirty="0"/>
        </a:p>
      </dsp:txBody>
      <dsp:txXfrm>
        <a:off x="0" y="1077686"/>
        <a:ext cx="1900679" cy="1077366"/>
      </dsp:txXfrm>
    </dsp:sp>
    <dsp:sp modelId="{505881D9-B3B7-4848-85ED-5F7C8600AF36}">
      <dsp:nvSpPr>
        <dsp:cNvPr id="0" name=""/>
        <dsp:cNvSpPr/>
      </dsp:nvSpPr>
      <dsp:spPr>
        <a:xfrm>
          <a:off x="2022111" y="1126610"/>
          <a:ext cx="6354972" cy="97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/>
            <a:t>Penggunaan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obat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psikotropik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mengontrol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agitasi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perilaku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psikotik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mengancam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merusak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Schleifer</a:t>
          </a:r>
          <a:r>
            <a:rPr lang="en-US" sz="1400" kern="1200" dirty="0" smtClean="0"/>
            <a:t>, 2011; Parker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Khwaja</a:t>
          </a:r>
          <a:r>
            <a:rPr lang="en-US" sz="1400" kern="1200" dirty="0" smtClean="0"/>
            <a:t>, 2011)</a:t>
          </a:r>
          <a:endParaRPr lang="en-US" sz="1400" kern="1200" dirty="0"/>
        </a:p>
      </dsp:txBody>
      <dsp:txXfrm>
        <a:off x="2022111" y="1126610"/>
        <a:ext cx="6354972" cy="978467"/>
      </dsp:txXfrm>
    </dsp:sp>
    <dsp:sp modelId="{9BF1A6CB-CE39-45DE-A4C9-201F645A0B58}">
      <dsp:nvSpPr>
        <dsp:cNvPr id="0" name=""/>
        <dsp:cNvSpPr/>
      </dsp:nvSpPr>
      <dsp:spPr>
        <a:xfrm>
          <a:off x="1900679" y="2105078"/>
          <a:ext cx="647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1B075-BADD-4D94-BC9C-B6A9FCB484E3}">
      <dsp:nvSpPr>
        <dsp:cNvPr id="0" name=""/>
        <dsp:cNvSpPr/>
      </dsp:nvSpPr>
      <dsp:spPr>
        <a:xfrm>
          <a:off x="0" y="2155053"/>
          <a:ext cx="838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CA503-23DE-4043-B2AF-9498505811ED}">
      <dsp:nvSpPr>
        <dsp:cNvPr id="0" name=""/>
        <dsp:cNvSpPr/>
      </dsp:nvSpPr>
      <dsp:spPr>
        <a:xfrm>
          <a:off x="0" y="2155053"/>
          <a:ext cx="1900679" cy="44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Rapid </a:t>
          </a:r>
          <a:r>
            <a:rPr lang="en-US" sz="2000" i="1" kern="1200" dirty="0" err="1" smtClean="0"/>
            <a:t>neuroleptization</a:t>
          </a:r>
          <a:endParaRPr lang="en-US" sz="2000" kern="1200" dirty="0"/>
        </a:p>
      </dsp:txBody>
      <dsp:txXfrm>
        <a:off x="0" y="2155053"/>
        <a:ext cx="1900679" cy="447150"/>
      </dsp:txXfrm>
    </dsp:sp>
    <dsp:sp modelId="{DE8D56C3-9D22-43E2-AF5B-4A298D28338A}">
      <dsp:nvSpPr>
        <dsp:cNvPr id="0" name=""/>
        <dsp:cNvSpPr/>
      </dsp:nvSpPr>
      <dsp:spPr>
        <a:xfrm>
          <a:off x="2022111" y="2208921"/>
          <a:ext cx="6354972" cy="63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Terapi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neuroleptika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cepat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mencapai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remisi</a:t>
          </a:r>
          <a:r>
            <a:rPr lang="en-US" sz="2000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(Holmes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Simmons, 2008)</a:t>
          </a:r>
          <a:endParaRPr lang="en-US" sz="1400" kern="1200" dirty="0"/>
        </a:p>
      </dsp:txBody>
      <dsp:txXfrm>
        <a:off x="2022111" y="2208921"/>
        <a:ext cx="6354972" cy="632489"/>
      </dsp:txXfrm>
    </dsp:sp>
    <dsp:sp modelId="{643F2D5D-95C6-49DA-8869-C81BF85D7C80}">
      <dsp:nvSpPr>
        <dsp:cNvPr id="0" name=""/>
        <dsp:cNvSpPr/>
      </dsp:nvSpPr>
      <dsp:spPr>
        <a:xfrm>
          <a:off x="1900679" y="2841411"/>
          <a:ext cx="647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D93D5-F78D-4347-B9F5-56E59125A57B}">
      <dsp:nvSpPr>
        <dsp:cNvPr id="0" name=""/>
        <dsp:cNvSpPr/>
      </dsp:nvSpPr>
      <dsp:spPr>
        <a:xfrm rot="16200000">
          <a:off x="679450" y="-679450"/>
          <a:ext cx="1689100" cy="3048000"/>
        </a:xfrm>
        <a:prstGeom prst="round1Rect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Mekanisme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efek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blokade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reseptor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neuron </a:t>
          </a:r>
          <a:r>
            <a:rPr lang="en-US" sz="2000" kern="1200" dirty="0" err="1" smtClean="0"/>
            <a:t>dopaminergik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noradrenergik</a:t>
          </a:r>
          <a:r>
            <a:rPr lang="en-US" sz="2000" kern="1200" dirty="0" smtClean="0"/>
            <a:t> α-1</a:t>
          </a:r>
          <a:endParaRPr lang="en-US" sz="2000" kern="1200" dirty="0"/>
        </a:p>
      </dsp:txBody>
      <dsp:txXfrm rot="5400000">
        <a:off x="0" y="0"/>
        <a:ext cx="3048000" cy="1266825"/>
      </dsp:txXfrm>
    </dsp:sp>
    <dsp:sp modelId="{131A8672-3292-4ED0-A59C-BF07452AF0B7}">
      <dsp:nvSpPr>
        <dsp:cNvPr id="0" name=""/>
        <dsp:cNvSpPr/>
      </dsp:nvSpPr>
      <dsp:spPr>
        <a:xfrm>
          <a:off x="3048000" y="0"/>
          <a:ext cx="3048000" cy="1689100"/>
        </a:xfrm>
        <a:prstGeom prst="round1Rect">
          <a:avLst/>
        </a:prstGeom>
        <a:solidFill>
          <a:srgbClr val="00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Kurang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sedatif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dibanding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benzodiazepin</a:t>
          </a:r>
          <a:endParaRPr lang="en-US" sz="2000" kern="1200" dirty="0"/>
        </a:p>
      </dsp:txBody>
      <dsp:txXfrm>
        <a:off x="3048000" y="0"/>
        <a:ext cx="3048000" cy="1266825"/>
      </dsp:txXfrm>
    </dsp:sp>
    <dsp:sp modelId="{0E97F549-9C3A-41DB-A8ED-939F9DA1CBA7}">
      <dsp:nvSpPr>
        <dsp:cNvPr id="0" name=""/>
        <dsp:cNvSpPr/>
      </dsp:nvSpPr>
      <dsp:spPr>
        <a:xfrm rot="10800000">
          <a:off x="0" y="1689100"/>
          <a:ext cx="3048000" cy="1689100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Terapi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standar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Onset </a:t>
          </a:r>
          <a:r>
            <a:rPr lang="en-US" sz="2000" kern="1200" dirty="0" err="1" smtClean="0"/>
            <a:t>aksi</a:t>
          </a:r>
          <a:r>
            <a:rPr lang="en-US" sz="2000" kern="1200" dirty="0" smtClean="0"/>
            <a:t> 15 </a:t>
          </a:r>
          <a:r>
            <a:rPr lang="en-US" sz="2000" kern="1200" dirty="0" err="1" smtClean="0"/>
            <a:t>menit</a:t>
          </a:r>
          <a:endParaRPr lang="en-US" sz="2000" kern="1200" dirty="0"/>
        </a:p>
      </dsp:txBody>
      <dsp:txXfrm rot="10800000">
        <a:off x="0" y="2111374"/>
        <a:ext cx="3048000" cy="1266825"/>
      </dsp:txXfrm>
    </dsp:sp>
    <dsp:sp modelId="{64592072-D301-4385-89D5-CDDE7221541F}">
      <dsp:nvSpPr>
        <dsp:cNvPr id="0" name=""/>
        <dsp:cNvSpPr/>
      </dsp:nvSpPr>
      <dsp:spPr>
        <a:xfrm rot="5400000">
          <a:off x="3727450" y="1009649"/>
          <a:ext cx="1689100" cy="3048000"/>
        </a:xfrm>
        <a:prstGeom prst="round1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Efek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samping</a:t>
          </a:r>
          <a:r>
            <a:rPr lang="en-US" sz="2000" kern="1200" dirty="0" smtClean="0"/>
            <a:t>: </a:t>
          </a:r>
          <a:r>
            <a:rPr lang="en-US" sz="2000" kern="1200" dirty="0" err="1" smtClean="0"/>
            <a:t>Sindrom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Ekstrapiramidal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aritmia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sindrom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neuroleptik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maligna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 rot="-5400000">
        <a:off x="3048000" y="2111374"/>
        <a:ext cx="3048000" cy="1266825"/>
      </dsp:txXfrm>
    </dsp:sp>
    <dsp:sp modelId="{7E938BB4-70D6-44A9-9ACA-5285F641D23B}">
      <dsp:nvSpPr>
        <dsp:cNvPr id="0" name=""/>
        <dsp:cNvSpPr/>
      </dsp:nvSpPr>
      <dsp:spPr>
        <a:xfrm>
          <a:off x="2133600" y="1266825"/>
          <a:ext cx="1828800" cy="84455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Haloperidol</a:t>
          </a:r>
          <a:endParaRPr lang="en-US" sz="2000" kern="1200" dirty="0"/>
        </a:p>
      </dsp:txBody>
      <dsp:txXfrm>
        <a:off x="2174828" y="1308053"/>
        <a:ext cx="1746344" cy="762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ED1BC-BCB9-415D-9D63-27D6B77383BB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0285-3A36-47AC-8C8B-E06C334FC452}">
      <dsp:nvSpPr>
        <dsp:cNvPr id="0" name=""/>
        <dsp:cNvSpPr/>
      </dsp:nvSpPr>
      <dsp:spPr>
        <a:xfrm>
          <a:off x="685789" y="386080"/>
          <a:ext cx="2255524" cy="1584960"/>
        </a:xfrm>
        <a:prstGeom prst="roundRect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De-</a:t>
          </a:r>
          <a:r>
            <a:rPr lang="en-US" sz="3000" kern="1200" dirty="0" err="1" smtClean="0"/>
            <a:t>eskalasi</a:t>
          </a:r>
          <a:endParaRPr lang="en-US" sz="3000" kern="1200" dirty="0"/>
        </a:p>
      </dsp:txBody>
      <dsp:txXfrm>
        <a:off x="763160" y="463451"/>
        <a:ext cx="2100782" cy="1430218"/>
      </dsp:txXfrm>
    </dsp:sp>
    <dsp:sp modelId="{C5C51977-AF75-4F9A-A61D-32ADC928F7A3}">
      <dsp:nvSpPr>
        <dsp:cNvPr id="0" name=""/>
        <dsp:cNvSpPr/>
      </dsp:nvSpPr>
      <dsp:spPr>
        <a:xfrm>
          <a:off x="3154686" y="386080"/>
          <a:ext cx="2255524" cy="1584960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Psikoterapi</a:t>
          </a:r>
          <a:endParaRPr lang="en-US" sz="3000" kern="1200"/>
        </a:p>
      </dsp:txBody>
      <dsp:txXfrm>
        <a:off x="3232057" y="463451"/>
        <a:ext cx="2100782" cy="1430218"/>
      </dsp:txXfrm>
    </dsp:sp>
    <dsp:sp modelId="{82127ED3-A55A-45EA-9FD2-A8DF00AD614A}">
      <dsp:nvSpPr>
        <dsp:cNvPr id="0" name=""/>
        <dsp:cNvSpPr/>
      </dsp:nvSpPr>
      <dsp:spPr>
        <a:xfrm>
          <a:off x="685789" y="2092960"/>
          <a:ext cx="2255524" cy="15849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Teknik Persuasi</a:t>
          </a:r>
          <a:endParaRPr lang="en-US" sz="2900" kern="1200"/>
        </a:p>
      </dsp:txBody>
      <dsp:txXfrm>
        <a:off x="763160" y="2170331"/>
        <a:ext cx="2100782" cy="1430218"/>
      </dsp:txXfrm>
    </dsp:sp>
    <dsp:sp modelId="{0D7E6637-7DD2-4201-AF0C-5470CDFCAE42}">
      <dsp:nvSpPr>
        <dsp:cNvPr id="0" name=""/>
        <dsp:cNvSpPr/>
      </dsp:nvSpPr>
      <dsp:spPr>
        <a:xfrm>
          <a:off x="3154686" y="2092960"/>
          <a:ext cx="2255524" cy="158496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Observasi</a:t>
          </a:r>
          <a:endParaRPr lang="en-US" sz="2800" kern="1200"/>
        </a:p>
      </dsp:txBody>
      <dsp:txXfrm>
        <a:off x="3232057" y="2170331"/>
        <a:ext cx="2100782" cy="14302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9F298-432C-486E-A8D1-216F745FF89F}">
      <dsp:nvSpPr>
        <dsp:cNvPr id="0" name=""/>
        <dsp:cNvSpPr/>
      </dsp:nvSpPr>
      <dsp:spPr>
        <a:xfrm>
          <a:off x="0" y="2"/>
          <a:ext cx="2524125" cy="17525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De-</a:t>
          </a:r>
          <a:r>
            <a:rPr lang="en-US" sz="2200" kern="1200" dirty="0" err="1" smtClean="0"/>
            <a:t>eskalasi</a:t>
          </a:r>
          <a:r>
            <a:rPr lang="en-US" sz="2200" kern="1200" dirty="0" smtClean="0"/>
            <a:t> verbal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memakai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pendekatan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teori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komunikasi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maupun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analisis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situasional</a:t>
          </a:r>
          <a:endParaRPr lang="en-US" sz="2200" kern="1200" dirty="0"/>
        </a:p>
      </dsp:txBody>
      <dsp:txXfrm>
        <a:off x="0" y="2"/>
        <a:ext cx="2524125" cy="1752595"/>
      </dsp:txXfrm>
    </dsp:sp>
    <dsp:sp modelId="{1ED7E6BC-8E53-4FD6-BED5-E0EE90591319}">
      <dsp:nvSpPr>
        <dsp:cNvPr id="0" name=""/>
        <dsp:cNvSpPr/>
      </dsp:nvSpPr>
      <dsp:spPr>
        <a:xfrm>
          <a:off x="2776537" y="2"/>
          <a:ext cx="2524125" cy="17525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Observasi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tanda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gejala</a:t>
          </a:r>
          <a:endParaRPr lang="en-US" sz="2200" kern="1200" dirty="0"/>
        </a:p>
      </dsp:txBody>
      <dsp:txXfrm>
        <a:off x="2776537" y="2"/>
        <a:ext cx="2524125" cy="1752595"/>
      </dsp:txXfrm>
    </dsp:sp>
    <dsp:sp modelId="{BBE048A9-38D6-454A-A68D-51AE9C61AF20}">
      <dsp:nvSpPr>
        <dsp:cNvPr id="0" name=""/>
        <dsp:cNvSpPr/>
      </dsp:nvSpPr>
      <dsp:spPr>
        <a:xfrm>
          <a:off x="5553075" y="2"/>
          <a:ext cx="2524125" cy="175259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Pendekatan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tenang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memberikan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pilihan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menjaga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harga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diri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pasien</a:t>
          </a:r>
          <a:endParaRPr lang="en-US" sz="2200" kern="1200" dirty="0"/>
        </a:p>
      </dsp:txBody>
      <dsp:txXfrm>
        <a:off x="5553075" y="2"/>
        <a:ext cx="2524125" cy="175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408B-C4A8-444C-B6B9-17FADF3F388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C1569-D764-49B6-86FE-FEE829520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1569-D764-49B6-86FE-FEE829520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1569-D764-49B6-86FE-FEE829520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1569-D764-49B6-86FE-FEE829520B6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505-E9D8-44FD-9124-492FB203736D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4508-639E-4098-AAD4-6852125EAC98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A5B3-0DA4-4669-9B53-6CBD0CD45BE2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13E8-5921-4D4A-8AF6-8AE1BBCC37C1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15B3-9D10-4EB9-A901-ECA677365385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2A61-3C59-4975-A74D-C608C118DEFC}" type="datetime1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DF6-C6B2-46AF-A52F-48B36401079B}" type="datetime1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389-D1CE-4772-876F-C109D90ED872}" type="datetime1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3385-4BC6-49ED-AB11-CF8C66C0ED5E}" type="datetime1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86ED-C0C3-4A9C-8D02-3E1DFF613D6B}" type="datetime1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8261-248C-4CC8-92D3-9A9D45BBC2DE}" type="datetime1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65BB-7363-47D1-A736-4C16DDF220A0}" type="datetime1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CB9A4A6A-E1EB-40CC-88FB-2A4ED6C8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uch.syamsulhadi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bpa.com/portfolio/healthcare/behavioral-health/rutland-regional-medical-center/psychiatric-intensive-care-un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ghroydshospital.com/insight/the-intensive-care-unit-denton-clifton-wards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province.com/health/Concentration+mentally+patients+Paul+like+nowhere+else+Canada/6802179/stor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tientcareproduct.com/sale-2271429-cotton-medical-restraint-straps-magnetic-lock-body-strap-for-mental-patient.html" TargetMode="External"/><Relationship Id="rId4" Type="http://schemas.openxmlformats.org/officeDocument/2006/relationships/hyperlink" Target="http://imgsoup.com/1/restraints-in-psychiatric-hospitals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wars.com/americas-school-kids-now-under-psychiatric-surveillance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9DEE-34B8-4515-B511-5C23EB61DBA9}" type="slidenum">
              <a:rPr lang="en-US" smtClean="0"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381000" y="0"/>
            <a:ext cx="8458200" cy="4572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tx1"/>
                </a:solidFill>
              </a:rPr>
              <a:t>Curriculum Vitae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" y="457200"/>
            <a:ext cx="8229600" cy="640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>
                <a:solidFill>
                  <a:schemeClr val="tx1"/>
                </a:solidFill>
              </a:rPr>
              <a:t>Nama</a:t>
            </a:r>
            <a:r>
              <a:rPr lang="en-US" sz="1400" dirty="0" smtClean="0">
                <a:solidFill>
                  <a:schemeClr val="tx1"/>
                </a:solidFill>
              </a:rPr>
              <a:t>		: Prof. Dr. H. Much </a:t>
            </a:r>
            <a:r>
              <a:rPr lang="en-US" sz="1400" dirty="0" err="1" smtClean="0">
                <a:solidFill>
                  <a:schemeClr val="tx1"/>
                </a:solidFill>
              </a:rPr>
              <a:t>Syamsulhadi</a:t>
            </a:r>
            <a:r>
              <a:rPr lang="en-US" sz="1400" dirty="0" smtClean="0">
                <a:solidFill>
                  <a:schemeClr val="tx1"/>
                </a:solidFill>
              </a:rPr>
              <a:t>, dr., </a:t>
            </a:r>
            <a:r>
              <a:rPr lang="en-US" sz="1400" dirty="0" err="1" smtClean="0">
                <a:solidFill>
                  <a:schemeClr val="tx1"/>
                </a:solidFill>
              </a:rPr>
              <a:t>SpKJ</a:t>
            </a:r>
            <a:r>
              <a:rPr lang="en-US" sz="1400" dirty="0" smtClean="0">
                <a:solidFill>
                  <a:schemeClr val="tx1"/>
                </a:solidFill>
              </a:rPr>
              <a:t> (K)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Tempat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tgl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lahir</a:t>
            </a:r>
            <a:r>
              <a:rPr lang="en-US" sz="1400" dirty="0" smtClean="0">
                <a:solidFill>
                  <a:schemeClr val="tx1"/>
                </a:solidFill>
              </a:rPr>
              <a:t>	: </a:t>
            </a:r>
            <a:r>
              <a:rPr lang="en-US" sz="1400" dirty="0" err="1" smtClean="0">
                <a:solidFill>
                  <a:schemeClr val="tx1"/>
                </a:solidFill>
              </a:rPr>
              <a:t>Klaten</a:t>
            </a:r>
            <a:r>
              <a:rPr lang="en-US" sz="1400" dirty="0" smtClean="0">
                <a:solidFill>
                  <a:schemeClr val="tx1"/>
                </a:solidFill>
              </a:rPr>
              <a:t>, 2 November 1946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Institusi</a:t>
            </a:r>
            <a:r>
              <a:rPr lang="en-US" sz="1400" dirty="0" smtClean="0">
                <a:solidFill>
                  <a:schemeClr val="tx1"/>
                </a:solidFill>
              </a:rPr>
              <a:t>	: </a:t>
            </a:r>
            <a:r>
              <a:rPr lang="en-US" sz="1400" dirty="0" err="1" smtClean="0">
                <a:solidFill>
                  <a:schemeClr val="tx1"/>
                </a:solidFill>
              </a:rPr>
              <a:t>Fakultas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Kedokteran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Universitas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Sebelas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Maret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err="1" smtClean="0">
                <a:solidFill>
                  <a:schemeClr val="tx1"/>
                </a:solidFill>
              </a:rPr>
              <a:t>Jabatan</a:t>
            </a:r>
            <a:r>
              <a:rPr lang="en-US" sz="1400" dirty="0" smtClean="0">
                <a:solidFill>
                  <a:schemeClr val="tx1"/>
                </a:solidFill>
              </a:rPr>
              <a:t>	: Guru </a:t>
            </a:r>
            <a:r>
              <a:rPr lang="en-US" sz="1400" dirty="0" err="1" smtClean="0">
                <a:solidFill>
                  <a:schemeClr val="tx1"/>
                </a:solidFill>
              </a:rPr>
              <a:t>Besar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Psikiatri</a:t>
            </a:r>
            <a:r>
              <a:rPr lang="en-US" sz="1400" dirty="0" smtClean="0">
                <a:solidFill>
                  <a:schemeClr val="tx1"/>
                </a:solidFill>
              </a:rPr>
              <a:t> FK UNS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Alamat</a:t>
            </a:r>
            <a:r>
              <a:rPr lang="en-US" sz="1400" dirty="0" smtClean="0">
                <a:solidFill>
                  <a:schemeClr val="tx1"/>
                </a:solidFill>
              </a:rPr>
              <a:t> Kantor	: </a:t>
            </a:r>
            <a:r>
              <a:rPr lang="en-US" sz="1400" dirty="0" err="1" smtClean="0">
                <a:solidFill>
                  <a:schemeClr val="tx1"/>
                </a:solidFill>
              </a:rPr>
              <a:t>Bagian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Psikiatri</a:t>
            </a:r>
            <a:r>
              <a:rPr lang="en-US" sz="1400" dirty="0" smtClean="0">
                <a:solidFill>
                  <a:schemeClr val="tx1"/>
                </a:solidFill>
              </a:rPr>
              <a:t> FK UNS/RSUD </a:t>
            </a:r>
            <a:r>
              <a:rPr lang="en-US" sz="1400" dirty="0" err="1" smtClean="0">
                <a:solidFill>
                  <a:schemeClr val="tx1"/>
                </a:solidFill>
              </a:rPr>
              <a:t>Dr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Moewardi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Sutarto</a:t>
            </a:r>
            <a:r>
              <a:rPr lang="en-US" sz="1400" dirty="0" smtClean="0">
                <a:solidFill>
                  <a:schemeClr val="tx1"/>
                </a:solidFill>
              </a:rPr>
              <a:t> No 132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Alamat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Rumah</a:t>
            </a:r>
            <a:r>
              <a:rPr lang="en-US" sz="1400" dirty="0" smtClean="0">
                <a:solidFill>
                  <a:schemeClr val="tx1"/>
                </a:solidFill>
              </a:rPr>
              <a:t>	: Jl. </a:t>
            </a:r>
            <a:r>
              <a:rPr lang="en-US" sz="1400" dirty="0" err="1" smtClean="0">
                <a:solidFill>
                  <a:schemeClr val="tx1"/>
                </a:solidFill>
              </a:rPr>
              <a:t>Pramuka</a:t>
            </a:r>
            <a:r>
              <a:rPr lang="en-US" sz="1400" dirty="0" smtClean="0">
                <a:solidFill>
                  <a:schemeClr val="tx1"/>
                </a:solidFill>
              </a:rPr>
              <a:t> No 46 </a:t>
            </a:r>
            <a:r>
              <a:rPr lang="en-US" sz="1400" dirty="0" err="1" smtClean="0">
                <a:solidFill>
                  <a:schemeClr val="tx1"/>
                </a:solidFill>
              </a:rPr>
              <a:t>Klaten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err="1" smtClean="0">
                <a:solidFill>
                  <a:schemeClr val="tx1"/>
                </a:solidFill>
              </a:rPr>
              <a:t>Telp</a:t>
            </a:r>
            <a:r>
              <a:rPr lang="en-US" sz="1400" dirty="0" smtClean="0">
                <a:solidFill>
                  <a:schemeClr val="tx1"/>
                </a:solidFill>
              </a:rPr>
              <a:t>/Fax/HP	: (0272) 321559/0811284188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Email		: </a:t>
            </a:r>
            <a:r>
              <a:rPr lang="en-US" sz="1400" u="sng" dirty="0" smtClean="0">
                <a:solidFill>
                  <a:schemeClr val="tx1"/>
                </a:solidFill>
                <a:hlinkClick r:id="rId2"/>
              </a:rPr>
              <a:t>much.syamsulhadi@gmail.com</a:t>
            </a:r>
            <a:endParaRPr lang="en-US" sz="1400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1400" dirty="0" err="1" smtClean="0">
                <a:solidFill>
                  <a:schemeClr val="tx1"/>
                </a:solidFill>
              </a:rPr>
              <a:t>Riwayat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Pendidikan</a:t>
            </a:r>
            <a:r>
              <a:rPr lang="en-US" sz="1400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S1 : UGM 1971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S2 : Brevet </a:t>
            </a:r>
            <a:r>
              <a:rPr lang="en-US" sz="1400" dirty="0" err="1" smtClean="0">
                <a:solidFill>
                  <a:schemeClr val="tx1"/>
                </a:solidFill>
              </a:rPr>
              <a:t>Ahli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Jiwa</a:t>
            </a:r>
            <a:r>
              <a:rPr lang="en-US" sz="1400" dirty="0" smtClean="0">
                <a:solidFill>
                  <a:schemeClr val="tx1"/>
                </a:solidFill>
              </a:rPr>
              <a:t> UGM 1980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S3 : </a:t>
            </a:r>
            <a:r>
              <a:rPr lang="en-US" sz="1400" dirty="0" err="1" smtClean="0">
                <a:solidFill>
                  <a:schemeClr val="tx1"/>
                </a:solidFill>
              </a:rPr>
              <a:t>Pendidikan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Doktor</a:t>
            </a:r>
            <a:r>
              <a:rPr lang="en-US" sz="1400" dirty="0" smtClean="0">
                <a:solidFill>
                  <a:schemeClr val="tx1"/>
                </a:solidFill>
              </a:rPr>
              <a:t> UGM 1999</a:t>
            </a:r>
          </a:p>
          <a:p>
            <a:pPr>
              <a:buFontTx/>
              <a:buNone/>
            </a:pPr>
            <a:r>
              <a:rPr lang="en-US" sz="1400" dirty="0" err="1" smtClean="0">
                <a:solidFill>
                  <a:schemeClr val="tx1"/>
                </a:solidFill>
              </a:rPr>
              <a:t>Riwayat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Pekerjaan</a:t>
            </a:r>
            <a:r>
              <a:rPr lang="en-US" sz="1400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1976 s/d </a:t>
            </a:r>
            <a:r>
              <a:rPr lang="en-US" sz="1400" dirty="0" err="1" smtClean="0">
                <a:solidFill>
                  <a:schemeClr val="tx1"/>
                </a:solidFill>
              </a:rPr>
              <a:t>Sekarang</a:t>
            </a:r>
            <a:r>
              <a:rPr lang="en-US" sz="1400" dirty="0" smtClean="0">
                <a:solidFill>
                  <a:schemeClr val="tx1"/>
                </a:solidFill>
              </a:rPr>
              <a:t>  : </a:t>
            </a:r>
            <a:r>
              <a:rPr lang="en-US" sz="1400" dirty="0" err="1" smtClean="0">
                <a:solidFill>
                  <a:schemeClr val="tx1"/>
                </a:solidFill>
              </a:rPr>
              <a:t>Dosen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Psikiatri</a:t>
            </a:r>
            <a:r>
              <a:rPr lang="en-US" sz="1400" dirty="0" smtClean="0">
                <a:solidFill>
                  <a:schemeClr val="tx1"/>
                </a:solidFill>
              </a:rPr>
              <a:t> FK UNS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1999 s/d 2003	  : </a:t>
            </a:r>
            <a:r>
              <a:rPr lang="en-US" sz="1400" dirty="0" err="1" smtClean="0">
                <a:solidFill>
                  <a:schemeClr val="tx1"/>
                </a:solidFill>
              </a:rPr>
              <a:t>Pembantu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Rektor</a:t>
            </a:r>
            <a:r>
              <a:rPr lang="en-US" sz="1400" dirty="0" smtClean="0">
                <a:solidFill>
                  <a:schemeClr val="tx1"/>
                </a:solidFill>
              </a:rPr>
              <a:t> I UNS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2003 s/d 2011	  : </a:t>
            </a:r>
            <a:r>
              <a:rPr lang="en-US" sz="1400" dirty="0" err="1" smtClean="0">
                <a:solidFill>
                  <a:schemeClr val="tx1"/>
                </a:solidFill>
              </a:rPr>
              <a:t>Rektor</a:t>
            </a:r>
            <a:r>
              <a:rPr lang="en-US" sz="1400" dirty="0" smtClean="0">
                <a:solidFill>
                  <a:schemeClr val="tx1"/>
                </a:solidFill>
              </a:rPr>
              <a:t> UNS</a:t>
            </a:r>
          </a:p>
          <a:p>
            <a:pPr>
              <a:buFontTx/>
              <a:buNone/>
            </a:pPr>
            <a:r>
              <a:rPr lang="en-US" sz="1400" dirty="0" err="1" smtClean="0">
                <a:solidFill>
                  <a:schemeClr val="tx1"/>
                </a:solidFill>
              </a:rPr>
              <a:t>Riwayat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Organisasi</a:t>
            </a:r>
            <a:r>
              <a:rPr lang="en-US" sz="1400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Ketua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Seksi</a:t>
            </a:r>
            <a:r>
              <a:rPr lang="en-US" sz="1400" dirty="0" smtClean="0">
                <a:solidFill>
                  <a:schemeClr val="tx1"/>
                </a:solidFill>
              </a:rPr>
              <a:t>  CLP PDSKJI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Ketua</a:t>
            </a:r>
            <a:r>
              <a:rPr lang="en-US" sz="1400" dirty="0" smtClean="0">
                <a:solidFill>
                  <a:schemeClr val="tx1"/>
                </a:solidFill>
              </a:rPr>
              <a:t> PDSKJI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Wakil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Ketua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Kolegium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Psikiatri</a:t>
            </a:r>
            <a:r>
              <a:rPr lang="en-US" sz="1400" dirty="0" smtClean="0">
                <a:solidFill>
                  <a:schemeClr val="tx1"/>
                </a:solidFill>
              </a:rPr>
              <a:t> Indonesia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Koordinatar</a:t>
            </a:r>
            <a:r>
              <a:rPr lang="en-US" sz="1400" dirty="0" smtClean="0">
                <a:solidFill>
                  <a:schemeClr val="tx1"/>
                </a:solidFill>
              </a:rPr>
              <a:t> NBE </a:t>
            </a:r>
            <a:r>
              <a:rPr lang="en-US" sz="1400" dirty="0" err="1" smtClean="0">
                <a:solidFill>
                  <a:schemeClr val="tx1"/>
                </a:solidFill>
              </a:rPr>
              <a:t>Kolegium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Psikiatri</a:t>
            </a:r>
            <a:r>
              <a:rPr lang="en-US" sz="1400" dirty="0" smtClean="0">
                <a:solidFill>
                  <a:schemeClr val="tx1"/>
                </a:solidFill>
              </a:rPr>
              <a:t> Indonesia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Anggota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Majelis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Kehormatan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Etika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Profesi</a:t>
            </a:r>
            <a:r>
              <a:rPr lang="en-US" sz="1400" dirty="0" smtClean="0">
                <a:solidFill>
                  <a:schemeClr val="tx1"/>
                </a:solidFill>
              </a:rPr>
              <a:t> PPPDSKJI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Anggota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Dewan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Penyantun</a:t>
            </a:r>
            <a:r>
              <a:rPr lang="en-US" sz="1400" dirty="0" smtClean="0">
                <a:solidFill>
                  <a:schemeClr val="tx1"/>
                </a:solidFill>
              </a:rPr>
              <a:t> PPPDSKJI</a:t>
            </a:r>
          </a:p>
          <a:p>
            <a:r>
              <a:rPr lang="en-US" sz="1400" dirty="0" err="1" smtClean="0">
                <a:solidFill>
                  <a:schemeClr val="tx1"/>
                </a:solidFill>
              </a:rPr>
              <a:t>Anggota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Majelis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Pendidikan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Tinggi</a:t>
            </a:r>
            <a:r>
              <a:rPr lang="en-US" sz="1400" dirty="0" smtClean="0">
                <a:solidFill>
                  <a:schemeClr val="tx1"/>
                </a:solidFill>
              </a:rPr>
              <a:t> PP </a:t>
            </a:r>
            <a:r>
              <a:rPr lang="en-US" sz="1400" dirty="0" err="1" smtClean="0">
                <a:solidFill>
                  <a:schemeClr val="tx1"/>
                </a:solidFill>
              </a:rPr>
              <a:t>Muhammadiyah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79732"/>
            <a:ext cx="3651250" cy="441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Perbedaan</a:t>
            </a:r>
            <a:r>
              <a:rPr lang="en-US" b="1" dirty="0" smtClean="0"/>
              <a:t> </a:t>
            </a:r>
            <a:r>
              <a:rPr lang="en-US" b="1" i="1" dirty="0"/>
              <a:t>Psychiatric Intensive Care Unit</a:t>
            </a:r>
            <a:r>
              <a:rPr lang="en-US" b="1" dirty="0"/>
              <a:t> (PICU)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Bangsal</a:t>
            </a:r>
            <a:r>
              <a:rPr lang="en-US" b="1" dirty="0" smtClean="0"/>
              <a:t> </a:t>
            </a:r>
            <a:r>
              <a:rPr lang="en-US" b="1" dirty="0" err="1" smtClean="0"/>
              <a:t>Akut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080330"/>
              </p:ext>
            </p:extLst>
          </p:nvPr>
        </p:nvGraphicFramePr>
        <p:xfrm>
          <a:off x="685800" y="16002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324600" y="6172200"/>
            <a:ext cx="1800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(Beer </a:t>
            </a:r>
            <a:r>
              <a:rPr lang="en-US" i="1" dirty="0" smtClean="0"/>
              <a:t>et a</a:t>
            </a:r>
            <a:r>
              <a:rPr lang="en-US" dirty="0" smtClean="0"/>
              <a:t>l,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63D46-54D7-4DFA-A172-64AFE6138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3663D46-54D7-4DFA-A172-64AFE6138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D5F39E-B935-4C61-917A-A9F01C997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5DD5F39E-B935-4C61-917A-A9F01C997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25BAD-1789-4BA1-B48B-3A4F3920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7725BAD-1789-4BA1-B48B-3A4F3920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CCE2C-E9D3-4867-BA7C-E92D09844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71CCE2C-E9D3-4867-BA7C-E92D09844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Setting</a:t>
            </a:r>
            <a:r>
              <a:rPr lang="en-US" b="1" dirty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…(2)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0710" y="6319391"/>
            <a:ext cx="757789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Rutland Regional Medical </a:t>
            </a:r>
            <a:r>
              <a:rPr lang="en-US" b="1" dirty="0" smtClean="0"/>
              <a:t>Center: Psychiatric </a:t>
            </a:r>
            <a:r>
              <a:rPr lang="en-US" b="1" dirty="0"/>
              <a:t>Intensive Care </a:t>
            </a:r>
            <a:r>
              <a:rPr lang="en-US" b="1" dirty="0" smtClean="0"/>
              <a:t>Unit</a:t>
            </a:r>
          </a:p>
          <a:p>
            <a:r>
              <a:rPr lang="en-US" sz="1100" b="1" dirty="0">
                <a:hlinkClick r:id="rId2"/>
              </a:rPr>
              <a:t>http://</a:t>
            </a:r>
            <a:r>
              <a:rPr lang="en-US" sz="1100" b="1" dirty="0" smtClean="0">
                <a:hlinkClick r:id="rId2"/>
              </a:rPr>
              <a:t>lbpa.com/portfolio/healthcare/behavioral-health/rutland-regional-medical-center/psychiatric-intensive-care-unit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6011" y="1163935"/>
            <a:ext cx="3581400" cy="2513399"/>
            <a:chOff x="766011" y="1163935"/>
            <a:chExt cx="3581400" cy="25133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11" y="1163935"/>
              <a:ext cx="3581400" cy="249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66011" y="3180665"/>
              <a:ext cx="2630774" cy="4966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Nurse Station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72139" y="1203264"/>
            <a:ext cx="3605212" cy="2498651"/>
            <a:chOff x="4472139" y="1203264"/>
            <a:chExt cx="3605212" cy="24986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139" y="1203264"/>
              <a:ext cx="3605212" cy="249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472139" y="1220609"/>
              <a:ext cx="2630774" cy="6081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Ruang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Pengawas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Sekuriti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41838" y="3733870"/>
            <a:ext cx="3581400" cy="2498651"/>
            <a:chOff x="766011" y="3709289"/>
            <a:chExt cx="3581400" cy="24986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11" y="3709289"/>
              <a:ext cx="3581400" cy="2498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66011" y="5706424"/>
              <a:ext cx="2630774" cy="4966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Ruang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Perawatan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1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Setting</a:t>
            </a:r>
            <a:r>
              <a:rPr lang="en-US" b="1" dirty="0"/>
              <a:t> </a:t>
            </a:r>
            <a:r>
              <a:rPr lang="en-US" b="1" dirty="0" err="1"/>
              <a:t>Tempat</a:t>
            </a:r>
            <a:r>
              <a:rPr lang="en-US" b="1" dirty="0" smtClean="0"/>
              <a:t>…(3)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6489"/>
            <a:ext cx="263077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6489"/>
            <a:ext cx="2743200" cy="396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6489"/>
            <a:ext cx="2631312" cy="396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697" y="6211669"/>
            <a:ext cx="748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5"/>
              </a:rPr>
              <a:t>http</a:t>
            </a:r>
            <a:r>
              <a:rPr lang="en-US" b="1" dirty="0">
                <a:hlinkClick r:id="rId5"/>
              </a:rPr>
              <a:t>://www.highroydshospital.com/insight/the-intensive-care-unit-denton-clifton-wards</a:t>
            </a:r>
            <a:r>
              <a:rPr lang="en-US" b="1" dirty="0" smtClean="0">
                <a:hlinkClick r:id="rId5"/>
              </a:rPr>
              <a:t>/</a:t>
            </a:r>
            <a:endParaRPr lang="en-US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1349514"/>
            <a:ext cx="8495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Psychiatric Intensive Care Unit – Denton Clifton Wards</a:t>
            </a:r>
          </a:p>
          <a:p>
            <a:r>
              <a:rPr lang="en-US" sz="2000" b="1" dirty="0"/>
              <a:t>High </a:t>
            </a:r>
            <a:r>
              <a:rPr lang="en-US" sz="2000" b="1" dirty="0" err="1"/>
              <a:t>Royds</a:t>
            </a:r>
            <a:r>
              <a:rPr lang="en-US" sz="2000" b="1" dirty="0"/>
              <a:t> Hospital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715000"/>
            <a:ext cx="2630774" cy="496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Pintu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terkunci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52800" y="5562600"/>
            <a:ext cx="5374512" cy="66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Bangsal</a:t>
            </a:r>
            <a:r>
              <a:rPr lang="en-US" sz="2000" dirty="0" smtClean="0"/>
              <a:t> PICU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Tatalaksana</a:t>
            </a:r>
            <a:r>
              <a:rPr lang="en-US" b="1" dirty="0"/>
              <a:t> </a:t>
            </a:r>
            <a:r>
              <a:rPr lang="en-US" b="1" dirty="0" err="1"/>
              <a:t>Fase</a:t>
            </a:r>
            <a:r>
              <a:rPr lang="en-US" b="1" dirty="0"/>
              <a:t> </a:t>
            </a:r>
            <a:r>
              <a:rPr lang="en-US" b="1" dirty="0" err="1"/>
              <a:t>Akut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Intensif</a:t>
            </a:r>
            <a:r>
              <a:rPr lang="en-US" b="1" dirty="0"/>
              <a:t> </a:t>
            </a:r>
            <a:r>
              <a:rPr lang="en-US" b="1" dirty="0" err="1"/>
              <a:t>Psikiatrik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1266701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0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Penilaian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3619" y="1418652"/>
            <a:ext cx="3852672" cy="3503950"/>
            <a:chOff x="50176" y="3097323"/>
            <a:chExt cx="3852672" cy="3503950"/>
          </a:xfrm>
        </p:grpSpPr>
        <p:grpSp>
          <p:nvGrpSpPr>
            <p:cNvPr id="7" name="Group 6"/>
            <p:cNvGrpSpPr/>
            <p:nvPr/>
          </p:nvGrpSpPr>
          <p:grpSpPr>
            <a:xfrm>
              <a:off x="50176" y="4459714"/>
              <a:ext cx="3852672" cy="2141559"/>
              <a:chOff x="2167128" y="622"/>
              <a:chExt cx="3852672" cy="2141559"/>
            </a:xfrm>
            <a:scene3d>
              <a:camera prst="orthographicFront"/>
              <a:lightRig rig="flat" dir="t"/>
            </a:scene3d>
          </p:grpSpPr>
          <p:sp>
            <p:nvSpPr>
              <p:cNvPr id="17" name="Round Same Side Corner Rectangle 16"/>
              <p:cNvSpPr/>
              <p:nvPr/>
            </p:nvSpPr>
            <p:spPr>
              <a:xfrm rot="5400000">
                <a:off x="3022684" y="-854934"/>
                <a:ext cx="2141559" cy="3852672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 Same Side Corner Rectangle 4"/>
              <p:cNvSpPr/>
              <p:nvPr/>
            </p:nvSpPr>
            <p:spPr>
              <a:xfrm>
                <a:off x="2167128" y="105164"/>
                <a:ext cx="3748130" cy="193247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Overt Agitation Severity Scale</a:t>
                </a:r>
                <a:r>
                  <a:rPr lang="en-US" sz="2000" kern="1200" dirty="0" smtClean="0"/>
                  <a:t> (OASS)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Agitated Behavior Scale</a:t>
                </a:r>
                <a:r>
                  <a:rPr lang="en-US" sz="2000" kern="1200" dirty="0" smtClean="0"/>
                  <a:t> (ABS)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Positive and Negative Syndrome Scale, Excited Component</a:t>
                </a:r>
                <a:r>
                  <a:rPr lang="en-US" sz="2000" kern="1200" dirty="0" smtClean="0"/>
                  <a:t> (PANSS-EC)</a:t>
                </a:r>
                <a:endParaRPr lang="en-US" sz="20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46452" y="3097323"/>
              <a:ext cx="2601548" cy="1362391"/>
              <a:chOff x="0" y="390205"/>
              <a:chExt cx="2167128" cy="1362391"/>
            </a:xfrm>
            <a:scene3d>
              <a:camera prst="orthographicFront"/>
              <a:lightRig rig="fla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0" y="390205"/>
                <a:ext cx="2167128" cy="1362391"/>
              </a:xfrm>
              <a:prstGeom prst="roundRect">
                <a:avLst/>
              </a:prstGeom>
              <a:solidFill>
                <a:srgbClr val="A50021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6"/>
              <p:cNvSpPr/>
              <p:nvPr/>
            </p:nvSpPr>
            <p:spPr>
              <a:xfrm>
                <a:off x="66506" y="456711"/>
                <a:ext cx="2034116" cy="122937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Instrumen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agitasi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permusuhan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ketidakkooperativan</a:t>
                </a:r>
                <a:endParaRPr lang="en-US" sz="2000" kern="12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927087" y="1478360"/>
            <a:ext cx="3590259" cy="3472993"/>
            <a:chOff x="392956" y="3253432"/>
            <a:chExt cx="3590259" cy="3472993"/>
          </a:xfrm>
        </p:grpSpPr>
        <p:grpSp>
          <p:nvGrpSpPr>
            <p:cNvPr id="9" name="Group 8"/>
            <p:cNvGrpSpPr/>
            <p:nvPr/>
          </p:nvGrpSpPr>
          <p:grpSpPr>
            <a:xfrm>
              <a:off x="392956" y="4162680"/>
              <a:ext cx="3590259" cy="2563745"/>
              <a:chOff x="2165011" y="2257058"/>
              <a:chExt cx="3848909" cy="2695320"/>
            </a:xfrm>
            <a:scene3d>
              <a:camera prst="orthographicFront"/>
              <a:lightRig rig="flat" dir="t"/>
            </a:scene3d>
          </p:grpSpPr>
          <p:sp>
            <p:nvSpPr>
              <p:cNvPr id="13" name="Round Same Side Corner Rectangle 12"/>
              <p:cNvSpPr/>
              <p:nvPr/>
            </p:nvSpPr>
            <p:spPr>
              <a:xfrm rot="5400000">
                <a:off x="2741806" y="1680263"/>
                <a:ext cx="2695320" cy="3848909"/>
              </a:xfrm>
              <a:prstGeom prst="round2SameRect">
                <a:avLst/>
              </a:prstGeom>
              <a:sp3d extrusionH="12700" prstMaterial="plastic">
                <a:bevelT w="50800" h="50800"/>
              </a:sp3d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ound Same Side Corner Rectangle 8"/>
              <p:cNvSpPr/>
              <p:nvPr/>
            </p:nvSpPr>
            <p:spPr>
              <a:xfrm>
                <a:off x="2165012" y="2388633"/>
                <a:ext cx="3717334" cy="243217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Violence Risk Appraisal Guide</a:t>
                </a:r>
                <a:r>
                  <a:rPr lang="en-US" sz="2000" kern="1200" dirty="0" smtClean="0"/>
                  <a:t> (VRAG)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Violence Prediction Scheme</a:t>
                </a:r>
                <a:r>
                  <a:rPr lang="en-US" sz="2000" kern="1200" dirty="0" smtClean="0"/>
                  <a:t> (VPS)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smtClean="0"/>
                  <a:t>Violence Risk Scale</a:t>
                </a:r>
                <a:r>
                  <a:rPr lang="en-US" sz="2000" kern="1200" dirty="0" smtClean="0"/>
                  <a:t> (VRS)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i="1" kern="1200" dirty="0" err="1" smtClean="0"/>
                  <a:t>Brøset</a:t>
                </a:r>
                <a:r>
                  <a:rPr lang="en-US" sz="2000" i="1" kern="1200" dirty="0" smtClean="0"/>
                  <a:t> Violence Checklist</a:t>
                </a:r>
                <a:r>
                  <a:rPr lang="en-US" sz="2000" kern="1200" dirty="0" smtClean="0"/>
                  <a:t> (BVC)</a:t>
                </a:r>
                <a:endParaRPr lang="en-US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kern="1200" smtClean="0"/>
                  <a:t>HCR-20</a:t>
                </a:r>
                <a:endParaRPr lang="en-US" sz="20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58521" y="3253432"/>
              <a:ext cx="2165011" cy="937830"/>
              <a:chOff x="0" y="3135802"/>
              <a:chExt cx="2165011" cy="937830"/>
            </a:xfrm>
            <a:scene3d>
              <a:camera prst="orthographicFront"/>
              <a:lightRig rig="flat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3135802"/>
                <a:ext cx="2165011" cy="937830"/>
              </a:xfrm>
              <a:prstGeom prst="roundRect">
                <a:avLst/>
              </a:prstGeom>
              <a:solidFill>
                <a:srgbClr val="00330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10"/>
              <p:cNvSpPr/>
              <p:nvPr/>
            </p:nvSpPr>
            <p:spPr>
              <a:xfrm>
                <a:off x="45781" y="3181583"/>
                <a:ext cx="2073449" cy="8462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Instrumen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perilaku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kekerasan</a:t>
                </a:r>
                <a:endParaRPr lang="en-US" sz="2000" kern="12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9607" y="5105400"/>
            <a:ext cx="8183158" cy="1631216"/>
            <a:chOff x="459607" y="5105400"/>
            <a:chExt cx="8183158" cy="1631216"/>
          </a:xfrm>
        </p:grpSpPr>
        <p:sp>
          <p:nvSpPr>
            <p:cNvPr id="21" name="TextBox 20"/>
            <p:cNvSpPr txBox="1"/>
            <p:nvPr/>
          </p:nvSpPr>
          <p:spPr>
            <a:xfrm>
              <a:off x="459607" y="5105400"/>
              <a:ext cx="5181600" cy="1631216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: </a:t>
              </a:r>
            </a:p>
            <a:p>
              <a:pPr marL="342900" indent="-342900">
                <a:buAutoNum type="arabicParenBoth"/>
              </a:pPr>
              <a:r>
                <a:rPr lang="en-US" sz="2000" dirty="0" err="1" smtClean="0">
                  <a:solidFill>
                    <a:schemeClr val="bg1"/>
                  </a:solidFill>
                </a:rPr>
                <a:t>Menilai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tingkat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agitasi</a:t>
              </a:r>
              <a:r>
                <a:rPr lang="en-US" sz="2000" dirty="0" smtClean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agitasi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permusuhan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ketidakkooperativan</a:t>
              </a:r>
              <a:r>
                <a:rPr lang="en-US" sz="2000" dirty="0" smtClean="0">
                  <a:solidFill>
                    <a:schemeClr val="bg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dan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perilaku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kekerasan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pasien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</a:p>
            <a:p>
              <a:pPr marL="342900" indent="-342900">
                <a:buAutoNum type="arabicParenBoth"/>
              </a:pPr>
              <a:r>
                <a:rPr lang="en-US" sz="2000" dirty="0" err="1" smtClean="0">
                  <a:solidFill>
                    <a:schemeClr val="bg1"/>
                  </a:solidFill>
                </a:rPr>
                <a:t>Menilai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perkembangan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pasien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91200" y="5222773"/>
              <a:ext cx="28515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(Salzmann-Erikson </a:t>
              </a:r>
              <a:r>
                <a:rPr lang="en-US" dirty="0"/>
                <a:t>M. 2013</a:t>
              </a:r>
            </a:p>
            <a:p>
              <a:r>
                <a:rPr lang="en-US" dirty="0" err="1" smtClean="0"/>
                <a:t>Schleifer</a:t>
              </a:r>
              <a:r>
                <a:rPr lang="en-US" dirty="0" smtClean="0"/>
                <a:t>, 2011)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0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Terapi</a:t>
            </a:r>
            <a:r>
              <a:rPr lang="en-US" b="1" dirty="0"/>
              <a:t> </a:t>
            </a:r>
            <a:r>
              <a:rPr lang="en-US" b="1" dirty="0" err="1"/>
              <a:t>Farmakologis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728466"/>
              </p:ext>
            </p:extLst>
          </p:nvPr>
        </p:nvGraphicFramePr>
        <p:xfrm>
          <a:off x="838200" y="1219200"/>
          <a:ext cx="7010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0893696"/>
              </p:ext>
            </p:extLst>
          </p:nvPr>
        </p:nvGraphicFramePr>
        <p:xfrm>
          <a:off x="381000" y="3962400"/>
          <a:ext cx="8382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98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E1AE0C-5FCB-448C-A0DC-1371FC20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AE1AE0C-5FCB-448C-A0DC-1371FC204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F79CE1-F014-45B2-AEAB-1B45D257F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0F79CE1-F014-45B2-AEAB-1B45D257F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121232-72BF-4A16-AA04-41F693374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5121232-72BF-4A16-AA04-41F693374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B156A9-6BBD-44AF-AC67-2FD50C1E6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2B156A9-6BBD-44AF-AC67-2FD50C1E6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0A9EEC-25FE-4B9B-80CC-1129B3F9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00A9EEC-25FE-4B9B-80CC-1129B3F94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F8483-9233-4C63-BFDC-9B695365F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59F8483-9233-4C63-BFDC-9B695365F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1167DD-ED31-4BC3-BCCF-23BB41634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91167DD-ED31-4BC3-BCCF-23BB41634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BFE972-10D7-4EDC-B371-BEDE6DBBE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9BFE972-10D7-4EDC-B371-BEDE6DBBE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F1A6CB-CE39-45DE-A4C9-201F645A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BF1A6CB-CE39-45DE-A4C9-201F645A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5881D9-B3B7-4848-85ED-5F7C8600A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505881D9-B3B7-4848-85ED-5F7C8600A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1B075-BADD-4D94-BC9C-B6A9FCB48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171B075-BADD-4D94-BC9C-B6A9FCB48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ECA503-23DE-4043-B2AF-949850581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30ECA503-23DE-4043-B2AF-949850581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F2D5D-95C6-49DA-8869-C81BF85D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643F2D5D-95C6-49DA-8869-C81BF85D7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8D56C3-9D22-43E2-AF5B-4A298D283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DE8D56C3-9D22-43E2-AF5B-4A298D283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Benzodiazepin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16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96444" y="1962561"/>
            <a:ext cx="3812923" cy="1270138"/>
            <a:chOff x="69495" y="1920717"/>
            <a:chExt cx="3812923" cy="1270138"/>
          </a:xfrm>
        </p:grpSpPr>
        <p:grpSp>
          <p:nvGrpSpPr>
            <p:cNvPr id="6" name="Group 5"/>
            <p:cNvGrpSpPr/>
            <p:nvPr/>
          </p:nvGrpSpPr>
          <p:grpSpPr>
            <a:xfrm>
              <a:off x="1545369" y="1920717"/>
              <a:ext cx="2337049" cy="1270138"/>
              <a:chOff x="1016793" y="1650831"/>
              <a:chExt cx="1904255" cy="127013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16793" y="1650831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1321474" y="1650831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Modulasi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terhadap</a:t>
                </a:r>
                <a:r>
                  <a:rPr lang="en-US" sz="2000" kern="1200" dirty="0" smtClean="0"/>
                  <a:t> GABA (γ</a:t>
                </a:r>
                <a:r>
                  <a:rPr lang="en-US" sz="2000" i="1" kern="1200" dirty="0" smtClean="0"/>
                  <a:t>-</a:t>
                </a:r>
                <a:r>
                  <a:rPr lang="en-US" sz="2000" i="1" kern="1200" dirty="0" err="1" smtClean="0"/>
                  <a:t>Aminobutyric</a:t>
                </a:r>
                <a:r>
                  <a:rPr lang="en-US" sz="2000" i="1" kern="1200" dirty="0" smtClean="0"/>
                  <a:t> acid</a:t>
                </a:r>
                <a:r>
                  <a:rPr lang="en-US" sz="2000" kern="1200" dirty="0" smtClean="0"/>
                  <a:t>)</a:t>
                </a:r>
                <a:endParaRPr lang="en-US" sz="20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495" y="1920717"/>
              <a:ext cx="1803275" cy="1269503"/>
              <a:chOff x="1190" y="1143029"/>
              <a:chExt cx="1269503" cy="1269503"/>
            </a:xfrm>
            <a:solidFill>
              <a:srgbClr val="002060"/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1190" y="1143029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6"/>
              <p:cNvSpPr/>
              <p:nvPr/>
            </p:nvSpPr>
            <p:spPr>
              <a:xfrm>
                <a:off x="187104" y="1328943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Mekanisme</a:t>
                </a:r>
                <a:endParaRPr lang="en-US" sz="2000" kern="12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5131551" y="1962561"/>
            <a:ext cx="3402849" cy="1270138"/>
            <a:chOff x="4991483" y="1920082"/>
            <a:chExt cx="3402849" cy="1270138"/>
          </a:xfrm>
        </p:grpSpPr>
        <p:grpSp>
          <p:nvGrpSpPr>
            <p:cNvPr id="8" name="Group 7"/>
            <p:cNvGrpSpPr/>
            <p:nvPr/>
          </p:nvGrpSpPr>
          <p:grpSpPr>
            <a:xfrm>
              <a:off x="6490077" y="1920082"/>
              <a:ext cx="1904255" cy="1270138"/>
              <a:chOff x="4190553" y="1650831"/>
              <a:chExt cx="1904255" cy="127013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90553" y="1650831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4495234" y="1650831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err="1" smtClean="0"/>
                  <a:t>Pendek</a:t>
                </a:r>
                <a:r>
                  <a:rPr lang="en-US" sz="2000" kern="1200" smtClean="0"/>
                  <a:t> (± 30 menit)</a:t>
                </a:r>
                <a:endParaRPr lang="en-US" sz="20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991483" y="1920717"/>
              <a:ext cx="1803275" cy="1269503"/>
              <a:chOff x="3174950" y="1143029"/>
              <a:chExt cx="1269503" cy="1269503"/>
            </a:xfrm>
            <a:solidFill>
              <a:srgbClr val="CC3300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3174950" y="1143029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10"/>
              <p:cNvSpPr/>
              <p:nvPr/>
            </p:nvSpPr>
            <p:spPr>
              <a:xfrm>
                <a:off x="3360864" y="1328943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Onset </a:t>
                </a:r>
                <a:r>
                  <a:rPr lang="en-US" sz="2000" kern="1200" dirty="0" err="1" smtClean="0"/>
                  <a:t>Aksi</a:t>
                </a:r>
                <a:endParaRPr lang="en-US" sz="2000" kern="12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74981" y="3403324"/>
            <a:ext cx="3523442" cy="2540276"/>
            <a:chOff x="456143" y="4190703"/>
            <a:chExt cx="3523442" cy="2540276"/>
          </a:xfrm>
        </p:grpSpPr>
        <p:grpSp>
          <p:nvGrpSpPr>
            <p:cNvPr id="19" name="Group 18"/>
            <p:cNvGrpSpPr/>
            <p:nvPr/>
          </p:nvGrpSpPr>
          <p:grpSpPr>
            <a:xfrm>
              <a:off x="2075330" y="4190703"/>
              <a:ext cx="1904255" cy="1270138"/>
              <a:chOff x="1016793" y="1015762"/>
              <a:chExt cx="1904255" cy="127013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016793" y="1015762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1321474" y="1015762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Kurang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lebih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sama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dengan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antipsikotika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atipikal</a:t>
                </a:r>
                <a:endParaRPr lang="en-US" sz="2000" kern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075330" y="5460841"/>
              <a:ext cx="1904255" cy="1270138"/>
              <a:chOff x="1016793" y="2285900"/>
              <a:chExt cx="1904255" cy="127013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16793" y="2285900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>
                <a:off x="1321474" y="2285900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Lebih</a:t>
                </a:r>
                <a:r>
                  <a:rPr lang="en-US" sz="2000" kern="1200" dirty="0" smtClean="0"/>
                  <a:t> superior </a:t>
                </a:r>
                <a:r>
                  <a:rPr lang="en-US" sz="2000" kern="1200" dirty="0" err="1" smtClean="0"/>
                  <a:t>pada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dosis</a:t>
                </a:r>
                <a:r>
                  <a:rPr lang="en-US" sz="2000" kern="1200" dirty="0" smtClean="0"/>
                  <a:t>  </a:t>
                </a:r>
                <a:r>
                  <a:rPr lang="en-US" sz="2000" kern="1200" dirty="0" err="1" smtClean="0"/>
                  <a:t>besar</a:t>
                </a:r>
                <a:endParaRPr lang="en-US" sz="2000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56143" y="4766490"/>
              <a:ext cx="1862824" cy="1269503"/>
              <a:chOff x="1190" y="507960"/>
              <a:chExt cx="1269503" cy="1269503"/>
            </a:xfrm>
            <a:solidFill>
              <a:srgbClr val="A50021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1190" y="507960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8"/>
              <p:cNvSpPr/>
              <p:nvPr/>
            </p:nvSpPr>
            <p:spPr>
              <a:xfrm>
                <a:off x="187104" y="693874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Keefektivan</a:t>
                </a:r>
                <a:endParaRPr lang="en-US" sz="2000" kern="12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4203631" y="3403324"/>
            <a:ext cx="4330769" cy="2540276"/>
            <a:chOff x="4127431" y="4038600"/>
            <a:chExt cx="4330769" cy="2540276"/>
          </a:xfrm>
        </p:grpSpPr>
        <p:grpSp>
          <p:nvGrpSpPr>
            <p:cNvPr id="22" name="Group 21"/>
            <p:cNvGrpSpPr/>
            <p:nvPr/>
          </p:nvGrpSpPr>
          <p:grpSpPr>
            <a:xfrm>
              <a:off x="5706290" y="4038600"/>
              <a:ext cx="2751910" cy="1210538"/>
              <a:chOff x="4190553" y="1015762"/>
              <a:chExt cx="1904255" cy="127013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190553" y="1015762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495234" y="1015762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Ekstrapiramidal</a:t>
                </a:r>
                <a:r>
                  <a:rPr lang="en-US" sz="2000" kern="1200" dirty="0" smtClean="0"/>
                  <a:t> minimal</a:t>
                </a:r>
                <a:endParaRPr lang="en-US" sz="2000" kern="12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706290" y="5308738"/>
              <a:ext cx="2751910" cy="1270138"/>
              <a:chOff x="4190553" y="2285900"/>
              <a:chExt cx="1904255" cy="1270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190553" y="2285900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4495234" y="2285900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Lebih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sedatif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smtClean="0">
                    <a:sym typeface="Wingdings" pitchFamily="2" charset="2"/>
                  </a:rPr>
                  <a:t> </a:t>
                </a:r>
                <a:r>
                  <a:rPr lang="en-US" sz="2000" kern="1200" dirty="0" err="1" smtClean="0">
                    <a:sym typeface="Wingdings" pitchFamily="2" charset="2"/>
                  </a:rPr>
                  <a:t>bisa</a:t>
                </a:r>
                <a:r>
                  <a:rPr lang="en-US" sz="2000" kern="1200" dirty="0" smtClean="0">
                    <a:sym typeface="Wingdings" pitchFamily="2" charset="2"/>
                  </a:rPr>
                  <a:t> </a:t>
                </a:r>
                <a:r>
                  <a:rPr lang="en-US" sz="2000" kern="1200" dirty="0" err="1" smtClean="0">
                    <a:sym typeface="Wingdings" pitchFamily="2" charset="2"/>
                  </a:rPr>
                  <a:t>mengganggu</a:t>
                </a:r>
                <a:r>
                  <a:rPr lang="en-US" sz="2000" kern="1200" dirty="0" smtClean="0">
                    <a:sym typeface="Wingdings" pitchFamily="2" charset="2"/>
                  </a:rPr>
                  <a:t> </a:t>
                </a:r>
                <a:r>
                  <a:rPr lang="en-US" sz="2000" kern="1200" dirty="0" err="1" smtClean="0">
                    <a:sym typeface="Wingdings" pitchFamily="2" charset="2"/>
                  </a:rPr>
                  <a:t>penegakkan</a:t>
                </a:r>
                <a:r>
                  <a:rPr lang="en-US" sz="2000" kern="1200" dirty="0" smtClean="0">
                    <a:sym typeface="Wingdings" pitchFamily="2" charset="2"/>
                  </a:rPr>
                  <a:t> diagnosis</a:t>
                </a:r>
                <a:endParaRPr lang="en-US" sz="2000" kern="12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127431" y="4774741"/>
              <a:ext cx="1862824" cy="1269503"/>
              <a:chOff x="3174950" y="507960"/>
              <a:chExt cx="1269503" cy="1269503"/>
            </a:xfrm>
            <a:solidFill>
              <a:srgbClr val="003300"/>
            </a:solidFill>
          </p:grpSpPr>
          <p:sp>
            <p:nvSpPr>
              <p:cNvPr id="25" name="Oval 24"/>
              <p:cNvSpPr/>
              <p:nvPr/>
            </p:nvSpPr>
            <p:spPr>
              <a:xfrm>
                <a:off x="3174950" y="507960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Oval 14"/>
              <p:cNvSpPr/>
              <p:nvPr/>
            </p:nvSpPr>
            <p:spPr>
              <a:xfrm>
                <a:off x="3360864" y="693874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Efek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samping</a:t>
                </a:r>
                <a:endParaRPr lang="en-US" sz="2000" kern="1200" dirty="0"/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41866" y="6488566"/>
            <a:ext cx="719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Schleifer</a:t>
            </a:r>
            <a:r>
              <a:rPr lang="en-US" dirty="0" smtClean="0"/>
              <a:t>, 2011; </a:t>
            </a:r>
            <a:r>
              <a:rPr lang="en-US" dirty="0" err="1" smtClean="0"/>
              <a:t>Umbricht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Velez, 2015; Stahl, 2013; </a:t>
            </a:r>
            <a:r>
              <a:rPr lang="en-US" dirty="0" err="1" smtClean="0"/>
              <a:t>Battaglia</a:t>
            </a:r>
            <a:r>
              <a:rPr lang="en-US" dirty="0" smtClean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Benzodiazepin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159454"/>
              </p:ext>
            </p:extLst>
          </p:nvPr>
        </p:nvGraphicFramePr>
        <p:xfrm>
          <a:off x="381002" y="2057400"/>
          <a:ext cx="8229599" cy="401624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840951"/>
                <a:gridCol w="3189767"/>
                <a:gridCol w="1640452"/>
                <a:gridCol w="155842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Nama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Obat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Karakteristik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Kunci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Aksi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Waktu Paruh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Clonazepam (oral/ intramuskular)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Tidak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direkomendasikan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efikasi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terbatas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mungkin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meningkatkan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psikosis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atau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agitasi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20-60 menit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19-50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Diazepam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(oral/ intramuskular)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Efek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jangka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panjang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sedasi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berkepanjangan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tidak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direko-mendasikan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intramuskular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0.5-2 jam (oral)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30-60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Lorazepam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(oral/ intramuskular)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Benzodiazepin pilihan; absorbsi cepat dan tuntas intramuskular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1-1.5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12-15 jam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Midazolam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(oral/ </a:t>
                      </a:r>
                      <a:r>
                        <a:rPr lang="en-US" sz="1600" dirty="0" err="1" smtClean="0">
                          <a:effectLst/>
                        </a:rPr>
                        <a:t>intramuskular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Efektif untuk agitasi motorik; aksi cepat; sedasi yang lebih besar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5-15 </a:t>
                      </a:r>
                      <a:r>
                        <a:rPr lang="en-US" sz="1600" dirty="0" err="1">
                          <a:effectLst/>
                        </a:rPr>
                        <a:t>menit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intramuskular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10-30 </a:t>
                      </a:r>
                      <a:r>
                        <a:rPr lang="en-US" sz="1600" dirty="0" err="1">
                          <a:effectLst/>
                        </a:rPr>
                        <a:t>menit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(oral)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1-4 jam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160963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Obat-obatan</a:t>
            </a:r>
            <a:r>
              <a:rPr lang="en-US" sz="2000" b="1" dirty="0"/>
              <a:t> </a:t>
            </a:r>
            <a:r>
              <a:rPr lang="en-US" sz="2000" b="1" dirty="0" err="1"/>
              <a:t>golongan</a:t>
            </a:r>
            <a:r>
              <a:rPr lang="en-US" sz="2000" b="1" dirty="0"/>
              <a:t> </a:t>
            </a:r>
            <a:r>
              <a:rPr lang="en-US" sz="2000" b="1" dirty="0" err="1"/>
              <a:t>benzodiazepin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mengatasi</a:t>
            </a:r>
            <a:r>
              <a:rPr lang="en-US" sz="2000" b="1" dirty="0"/>
              <a:t> </a:t>
            </a:r>
            <a:r>
              <a:rPr lang="en-US" sz="2000" b="1" dirty="0" err="1"/>
              <a:t>agitasi</a:t>
            </a:r>
            <a:r>
              <a:rPr lang="en-US" sz="2000" b="1" dirty="0"/>
              <a:t> </a:t>
            </a:r>
            <a:r>
              <a:rPr lang="en-US" sz="2000" b="1" dirty="0" err="1"/>
              <a:t>akut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3032" y="6096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Disadur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Schleifer</a:t>
            </a:r>
            <a:r>
              <a:rPr lang="en-US" dirty="0"/>
              <a:t> JJ. Management of acute agitation in psychosis: an evidence-based approach in the USA. </a:t>
            </a:r>
            <a:r>
              <a:rPr lang="en-US" i="1" dirty="0"/>
              <a:t>Advances in psychiatric treatment</a:t>
            </a:r>
            <a:r>
              <a:rPr lang="en-US" dirty="0"/>
              <a:t>. 2011;  17: 91–100</a:t>
            </a:r>
          </a:p>
        </p:txBody>
      </p:sp>
    </p:spTree>
    <p:extLst>
      <p:ext uri="{BB962C8B-B14F-4D97-AF65-F5344CB8AC3E}">
        <p14:creationId xmlns:p14="http://schemas.microsoft.com/office/powerpoint/2010/main" val="27484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Antipsikotik</a:t>
            </a:r>
            <a:r>
              <a:rPr lang="en-US" dirty="0"/>
              <a:t> </a:t>
            </a:r>
            <a:r>
              <a:rPr lang="en-US" dirty="0" err="1"/>
              <a:t>tipikal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8186807"/>
              </p:ext>
            </p:extLst>
          </p:nvPr>
        </p:nvGraphicFramePr>
        <p:xfrm>
          <a:off x="1583546" y="1371600"/>
          <a:ext cx="60960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5924" y="5294531"/>
            <a:ext cx="3812923" cy="1270138"/>
            <a:chOff x="69495" y="1920717"/>
            <a:chExt cx="3812923" cy="1270138"/>
          </a:xfrm>
        </p:grpSpPr>
        <p:grpSp>
          <p:nvGrpSpPr>
            <p:cNvPr id="7" name="Group 6"/>
            <p:cNvGrpSpPr/>
            <p:nvPr/>
          </p:nvGrpSpPr>
          <p:grpSpPr>
            <a:xfrm>
              <a:off x="1545369" y="1920717"/>
              <a:ext cx="2337049" cy="1270138"/>
              <a:chOff x="1016793" y="1650831"/>
              <a:chExt cx="1904255" cy="127013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16793" y="1836745"/>
                <a:ext cx="1904255" cy="897675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1321474" y="1650831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r>
                  <a:rPr lang="en-US" sz="2000" dirty="0" err="1" smtClean="0"/>
                  <a:t>Zuclopenthixol</a:t>
                </a:r>
                <a:endParaRPr lang="en-US" sz="20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9495" y="1920717"/>
              <a:ext cx="1803275" cy="1269503"/>
              <a:chOff x="1190" y="1143029"/>
              <a:chExt cx="1269503" cy="1269503"/>
            </a:xfrm>
            <a:solidFill>
              <a:srgbClr val="00206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1190" y="1143029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Oval 6"/>
              <p:cNvSpPr/>
              <p:nvPr/>
            </p:nvSpPr>
            <p:spPr>
              <a:xfrm>
                <a:off x="187104" y="1328943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err="1"/>
                  <a:t>antipsikotik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tipikal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lain</a:t>
                </a:r>
                <a:endParaRPr lang="en-US" sz="2000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2286000" y="47879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Schleifer</a:t>
            </a:r>
            <a:r>
              <a:rPr lang="en-US" dirty="0"/>
              <a:t>, 2011; </a:t>
            </a:r>
            <a:r>
              <a:rPr lang="en-US" dirty="0" smtClean="0"/>
              <a:t>Stahl</a:t>
            </a:r>
            <a:r>
              <a:rPr lang="en-US" dirty="0"/>
              <a:t>, 2013; </a:t>
            </a:r>
            <a:r>
              <a:rPr lang="en-US" dirty="0" err="1"/>
              <a:t>Battaglia</a:t>
            </a:r>
            <a:r>
              <a:rPr lang="en-US" dirty="0"/>
              <a:t>, 2005)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4947" y="6380003"/>
            <a:ext cx="1974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(Brown </a:t>
            </a:r>
            <a:r>
              <a:rPr lang="en-US" i="1" dirty="0" smtClean="0"/>
              <a:t>et al</a:t>
            </a:r>
            <a:r>
              <a:rPr lang="en-US" dirty="0" smtClean="0"/>
              <a:t>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938BB4-70D6-44A9-9ACA-5285F641D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E938BB4-70D6-44A9-9ACA-5285F641D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4D93D5-F78D-4347-B9F5-56E59125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A4D93D5-F78D-4347-B9F5-56E59125A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1A8672-3292-4ED0-A59C-BF07452AF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31A8672-3292-4ED0-A59C-BF07452AF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97F549-9C3A-41DB-A8ED-939F9DA1C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E97F549-9C3A-41DB-A8ED-939F9DA1C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92072-D301-4385-89D5-CDDE7221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4592072-D301-4385-89D5-CDDE72215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Antipsikotik</a:t>
            </a:r>
            <a:r>
              <a:rPr lang="en-US" dirty="0"/>
              <a:t> </a:t>
            </a:r>
            <a:r>
              <a:rPr lang="en-US" dirty="0" err="1"/>
              <a:t>atipikal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7610" y="1973155"/>
            <a:ext cx="3812923" cy="1270138"/>
            <a:chOff x="69495" y="1920717"/>
            <a:chExt cx="3812923" cy="1270138"/>
          </a:xfrm>
        </p:grpSpPr>
        <p:grpSp>
          <p:nvGrpSpPr>
            <p:cNvPr id="6" name="Group 5"/>
            <p:cNvGrpSpPr/>
            <p:nvPr/>
          </p:nvGrpSpPr>
          <p:grpSpPr>
            <a:xfrm>
              <a:off x="1545369" y="1920717"/>
              <a:ext cx="2337049" cy="1270138"/>
              <a:chOff x="1016793" y="1650831"/>
              <a:chExt cx="1904255" cy="127013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16793" y="1650831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1321474" y="1650831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r>
                  <a:rPr lang="en-US" sz="2000" dirty="0" err="1" smtClean="0"/>
                  <a:t>Afinitas</a:t>
                </a:r>
                <a:r>
                  <a:rPr lang="en-US" sz="2000" dirty="0" smtClean="0"/>
                  <a:t> </a:t>
                </a:r>
                <a:r>
                  <a:rPr lang="en-US" sz="2000" dirty="0" err="1"/>
                  <a:t>pada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reseptor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dopaminergik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serotonergik</a:t>
                </a:r>
                <a:endParaRPr lang="en-US" sz="20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9495" y="1920717"/>
              <a:ext cx="1803275" cy="1269503"/>
              <a:chOff x="1190" y="1143029"/>
              <a:chExt cx="1269503" cy="1269503"/>
            </a:xfrm>
            <a:solidFill>
              <a:srgbClr val="002060"/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1190" y="1143029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Oval 6"/>
              <p:cNvSpPr/>
              <p:nvPr/>
            </p:nvSpPr>
            <p:spPr>
              <a:xfrm>
                <a:off x="187104" y="1328943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Mekanisme</a:t>
                </a:r>
                <a:endParaRPr lang="en-US" sz="2000" kern="12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951999" y="1972520"/>
            <a:ext cx="3402849" cy="1270138"/>
            <a:chOff x="4991483" y="1920082"/>
            <a:chExt cx="3402849" cy="1270138"/>
          </a:xfrm>
        </p:grpSpPr>
        <p:grpSp>
          <p:nvGrpSpPr>
            <p:cNvPr id="13" name="Group 12"/>
            <p:cNvGrpSpPr/>
            <p:nvPr/>
          </p:nvGrpSpPr>
          <p:grpSpPr>
            <a:xfrm>
              <a:off x="6490077" y="1920082"/>
              <a:ext cx="1904255" cy="1270138"/>
              <a:chOff x="4190553" y="1650831"/>
              <a:chExt cx="1904255" cy="127013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90553" y="1650831"/>
                <a:ext cx="1904255" cy="1270138"/>
              </a:xfrm>
              <a:prstGeom prst="rect">
                <a:avLst/>
              </a:prstGeom>
            </p:spPr>
            <p:style>
              <a:ln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4495234" y="1650831"/>
                <a:ext cx="1599574" cy="12701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42240" rIns="142240" bIns="14224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   </a:t>
                </a:r>
                <a:r>
                  <a:rPr lang="en-US" sz="2000" kern="1200" dirty="0" err="1" smtClean="0"/>
                  <a:t>Bervariasi</a:t>
                </a:r>
                <a:endParaRPr lang="en-US" sz="2000" kern="12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991483" y="1920717"/>
              <a:ext cx="1803275" cy="1269503"/>
              <a:chOff x="3174950" y="1143029"/>
              <a:chExt cx="1269503" cy="1269503"/>
            </a:xfrm>
            <a:solidFill>
              <a:srgbClr val="CC3300"/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3174950" y="1143029"/>
                <a:ext cx="1269503" cy="1269503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10"/>
              <p:cNvSpPr/>
              <p:nvPr/>
            </p:nvSpPr>
            <p:spPr>
              <a:xfrm>
                <a:off x="3360864" y="1328943"/>
                <a:ext cx="897675" cy="89767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Onset </a:t>
                </a:r>
                <a:r>
                  <a:rPr lang="en-US" sz="2000" kern="1200" dirty="0" err="1" smtClean="0"/>
                  <a:t>Aksi</a:t>
                </a:r>
                <a:endParaRPr lang="en-US" sz="2000" kern="12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154533" y="3761060"/>
            <a:ext cx="4572000" cy="2856672"/>
            <a:chOff x="2154533" y="3761060"/>
            <a:chExt cx="4572000" cy="2856672"/>
          </a:xfrm>
        </p:grpSpPr>
        <p:grpSp>
          <p:nvGrpSpPr>
            <p:cNvPr id="42" name="Group 41"/>
            <p:cNvGrpSpPr/>
            <p:nvPr/>
          </p:nvGrpSpPr>
          <p:grpSpPr>
            <a:xfrm>
              <a:off x="2166802" y="3761060"/>
              <a:ext cx="4330769" cy="2063293"/>
              <a:chOff x="1997185" y="3905861"/>
              <a:chExt cx="4330769" cy="206329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576044" y="3905861"/>
                <a:ext cx="2751910" cy="1210538"/>
                <a:chOff x="4190553" y="1015762"/>
                <a:chExt cx="1904255" cy="1270138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190553" y="1325963"/>
                  <a:ext cx="1904255" cy="620308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Rectangle 37"/>
                <p:cNvSpPr/>
                <p:nvPr/>
              </p:nvSpPr>
              <p:spPr>
                <a:xfrm>
                  <a:off x="4495234" y="1015762"/>
                  <a:ext cx="1599574" cy="127013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142240" rIns="142240" bIns="14224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Ekstrapiramidal</a:t>
                  </a:r>
                  <a:r>
                    <a:rPr lang="en-US" sz="2000" kern="1200" dirty="0" smtClean="0"/>
                    <a:t> minimal</a:t>
                  </a:r>
                  <a:endParaRPr lang="en-US" sz="2000" kern="1200" dirty="0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576044" y="4699016"/>
                <a:ext cx="2751910" cy="1270138"/>
                <a:chOff x="4190553" y="2285900"/>
                <a:chExt cx="1904255" cy="1270138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190553" y="2596100"/>
                  <a:ext cx="1904255" cy="620307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tint val="40000"/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95234" y="2285900"/>
                  <a:ext cx="1599574" cy="127013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142240" rIns="142240" bIns="14224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Efek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metabolik</a:t>
                  </a:r>
                  <a:endParaRPr lang="en-US" sz="2000" kern="1200" dirty="0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997185" y="4250496"/>
                <a:ext cx="1862824" cy="1269503"/>
                <a:chOff x="3174950" y="507960"/>
                <a:chExt cx="1269503" cy="1269503"/>
              </a:xfrm>
              <a:solidFill>
                <a:srgbClr val="003300"/>
              </a:solidFill>
            </p:grpSpPr>
            <p:sp>
              <p:nvSpPr>
                <p:cNvPr id="33" name="Oval 32"/>
                <p:cNvSpPr/>
                <p:nvPr/>
              </p:nvSpPr>
              <p:spPr>
                <a:xfrm>
                  <a:off x="3174950" y="507960"/>
                  <a:ext cx="1269503" cy="1269503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Oval 14"/>
                <p:cNvSpPr/>
                <p:nvPr/>
              </p:nvSpPr>
              <p:spPr>
                <a:xfrm>
                  <a:off x="3360864" y="693874"/>
                  <a:ext cx="897675" cy="897675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Efek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samping</a:t>
                  </a:r>
                  <a:endParaRPr lang="en-US" sz="2000" kern="1200" dirty="0"/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2154533" y="6248400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Schleifer</a:t>
              </a:r>
              <a:r>
                <a:rPr lang="en-US" dirty="0"/>
                <a:t>, 2011; </a:t>
              </a:r>
              <a:r>
                <a:rPr lang="en-US" dirty="0" smtClean="0"/>
                <a:t>Stahl</a:t>
              </a:r>
              <a:r>
                <a:rPr lang="en-US" dirty="0"/>
                <a:t>, 2013; </a:t>
              </a:r>
              <a:r>
                <a:rPr lang="en-US" dirty="0" err="1"/>
                <a:t>Battaglia</a:t>
              </a:r>
              <a:r>
                <a:rPr lang="en-US" dirty="0"/>
                <a:t>, 2005)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4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upusuva1phototherapy.com/wp-content/uploads/2012/11/psychiatric-hos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90600" y="2052002"/>
            <a:ext cx="7239000" cy="2672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Perawatan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Intensif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Psikiatrik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dirty="0" err="1">
                <a:solidFill>
                  <a:srgbClr val="FFFF00"/>
                </a:solidFill>
              </a:rPr>
              <a:t>Sebuah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Gambaran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Umum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M. </a:t>
            </a:r>
            <a:r>
              <a:rPr lang="en-US" b="1" dirty="0" err="1">
                <a:solidFill>
                  <a:schemeClr val="bg1"/>
                </a:solidFill>
              </a:rPr>
              <a:t>Syamsulhadi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" y="5980836"/>
            <a:ext cx="7924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*)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Mini-Seminar </a:t>
            </a:r>
            <a:r>
              <a:rPr lang="en-US" dirty="0" err="1"/>
              <a:t>tanggal</a:t>
            </a:r>
            <a:r>
              <a:rPr lang="en-US" dirty="0"/>
              <a:t> 12 Mei 2015 di RSJ Daerah Surakarta</a:t>
            </a:r>
          </a:p>
          <a:p>
            <a:r>
              <a:rPr lang="en-US" dirty="0"/>
              <a:t>**)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Pengajar</a:t>
            </a:r>
            <a:r>
              <a:rPr lang="en-US" dirty="0"/>
              <a:t> PPDS-I </a:t>
            </a:r>
            <a:r>
              <a:rPr lang="en-US" dirty="0" err="1"/>
              <a:t>Psikiatri</a:t>
            </a:r>
            <a:r>
              <a:rPr lang="en-US" dirty="0"/>
              <a:t> FK UNS/RS Dr. </a:t>
            </a:r>
            <a:r>
              <a:rPr lang="en-US" dirty="0" err="1"/>
              <a:t>Moewardi</a:t>
            </a:r>
            <a:r>
              <a:rPr lang="en-US" dirty="0"/>
              <a:t> Surakarta</a:t>
            </a:r>
          </a:p>
        </p:txBody>
      </p:sp>
    </p:spTree>
    <p:extLst>
      <p:ext uri="{BB962C8B-B14F-4D97-AF65-F5344CB8AC3E}">
        <p14:creationId xmlns:p14="http://schemas.microsoft.com/office/powerpoint/2010/main" val="2281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Antipsikotik</a:t>
            </a:r>
            <a:r>
              <a:rPr lang="en-US" dirty="0"/>
              <a:t> </a:t>
            </a:r>
            <a:r>
              <a:rPr lang="en-US" dirty="0" err="1"/>
              <a:t>atipikal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91326"/>
              </p:ext>
            </p:extLst>
          </p:nvPr>
        </p:nvGraphicFramePr>
        <p:xfrm>
          <a:off x="228600" y="1463645"/>
          <a:ext cx="8534401" cy="486095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69794"/>
                <a:gridCol w="3997606"/>
                <a:gridCol w="1219200"/>
                <a:gridCol w="1447801"/>
              </a:tblGrid>
              <a:tr h="32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Nama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Obat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Karakteristik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Kunci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Aksi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Waktu Paruh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21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Aripiprazole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(oral/ intramuskular)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Risiko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lebih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rendah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untuk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bertambah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berat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badan</a:t>
                      </a:r>
                      <a:r>
                        <a:rPr lang="en-US" sz="1600" dirty="0">
                          <a:effectLst/>
                        </a:rPr>
                        <a:t>; onset </a:t>
                      </a:r>
                      <a:r>
                        <a:rPr lang="en-US" sz="1600" dirty="0" err="1">
                          <a:effectLst/>
                        </a:rPr>
                        <a:t>lambat</a:t>
                      </a:r>
                      <a:r>
                        <a:rPr lang="en-US" sz="1600" dirty="0">
                          <a:effectLst/>
                        </a:rPr>
                        <a:t>; </a:t>
                      </a:r>
                      <a:r>
                        <a:rPr lang="en-US" sz="1600" dirty="0" err="1">
                          <a:effectLst/>
                        </a:rPr>
                        <a:t>mungkin</a:t>
                      </a:r>
                      <a:r>
                        <a:rPr lang="en-US" sz="1600" dirty="0">
                          <a:effectLst/>
                        </a:rPr>
                        <a:t> somnolence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3-5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75-146 jam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423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Olanzapine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(oral/ intramuskular)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cepat; sedasi yang lebih besar; somnolence; bertaambahnya berat badan; hati-hati pada pasien hipotensi-dihindari penggunaan bersamaan dengan benzodiazepin parenteral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15-45 menit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21-54 jam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Quetiapine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(oral)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Berguna pada pasien agresif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jam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7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Risperidone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(oral)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Tidak ada sediaan intramuskular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1-2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20-24 jam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01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Ziprasidone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(oral/ intramuskular)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Risiko lebih rendah untuk bertambahnya berat badan; hati-hati pada pasien dengan gangguan ginjal; mungkin dapat terjadi pemanjangan interval QT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30-45 menit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2-5 jam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(IM)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jam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(oral)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1546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Obat-obatan</a:t>
            </a:r>
            <a:r>
              <a:rPr lang="en-US" b="1" dirty="0"/>
              <a:t> </a:t>
            </a:r>
            <a:r>
              <a:rPr lang="en-US" b="1" dirty="0" err="1"/>
              <a:t>antipsikotik</a:t>
            </a:r>
            <a:r>
              <a:rPr lang="en-US" b="1" dirty="0"/>
              <a:t> </a:t>
            </a:r>
            <a:r>
              <a:rPr lang="en-US" b="1" dirty="0" err="1"/>
              <a:t>atipikal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agitasi</a:t>
            </a:r>
            <a:r>
              <a:rPr lang="en-US" b="1" dirty="0"/>
              <a:t> </a:t>
            </a:r>
            <a:r>
              <a:rPr lang="en-US" b="1" dirty="0" err="1"/>
              <a:t>akut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6568" y="6280484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Disadur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Schleifer</a:t>
            </a:r>
            <a:r>
              <a:rPr lang="en-US" sz="1600" dirty="0"/>
              <a:t> JJ. Management of acute agitation in psychosis: an evidence-based approach in the USA. </a:t>
            </a:r>
            <a:r>
              <a:rPr lang="en-US" sz="1600" i="1" dirty="0"/>
              <a:t>Advances in psychiatric treatment</a:t>
            </a:r>
            <a:r>
              <a:rPr lang="en-US" sz="1600" dirty="0"/>
              <a:t>. 2011;  17: 91–100</a:t>
            </a:r>
          </a:p>
        </p:txBody>
      </p:sp>
    </p:spTree>
    <p:extLst>
      <p:ext uri="{BB962C8B-B14F-4D97-AF65-F5344CB8AC3E}">
        <p14:creationId xmlns:p14="http://schemas.microsoft.com/office/powerpoint/2010/main" val="22086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Terapi</a:t>
            </a:r>
            <a:r>
              <a:rPr lang="en-US" b="1" dirty="0"/>
              <a:t> Non </a:t>
            </a:r>
            <a:r>
              <a:rPr lang="en-US" b="1" dirty="0" err="1"/>
              <a:t>Farmakologis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3267961"/>
              </p:ext>
            </p:extLst>
          </p:nvPr>
        </p:nvGraphicFramePr>
        <p:xfrm>
          <a:off x="13716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9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</a:t>
            </a:r>
            <a:r>
              <a:rPr lang="en-US" dirty="0" err="1"/>
              <a:t>eskalasi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371600"/>
            <a:ext cx="8077200" cy="2514599"/>
            <a:chOff x="1524000" y="2101657"/>
            <a:chExt cx="6096000" cy="2654685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0" y="2559217"/>
              <a:ext cx="6096000" cy="2197125"/>
              <a:chOff x="0" y="459137"/>
              <a:chExt cx="6096000" cy="2197125"/>
            </a:xfrm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0" name="Rectangle 9"/>
              <p:cNvSpPr/>
              <p:nvPr/>
            </p:nvSpPr>
            <p:spPr>
              <a:xfrm>
                <a:off x="0" y="459137"/>
                <a:ext cx="6096000" cy="2197125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0" y="459137"/>
                <a:ext cx="6096000" cy="21971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3117" tIns="645668" rIns="473117" bIns="14224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400" kern="1200" dirty="0" err="1" smtClean="0"/>
                  <a:t>Terapi</a:t>
                </a:r>
                <a:r>
                  <a:rPr lang="en-US" sz="2400" kern="1200" dirty="0" smtClean="0"/>
                  <a:t> yang </a:t>
                </a:r>
                <a:r>
                  <a:rPr lang="en-US" sz="2400" kern="1200" dirty="0" err="1" smtClean="0"/>
                  <a:t>dilakukan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dengan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menggunakan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beragam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teknik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psikososial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jangka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pendek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untuk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menenangkan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kegelisahan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pasien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dan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mencegah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munculnya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perilaku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kekerasan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atau</a:t>
                </a:r>
                <a:r>
                  <a:rPr lang="en-US" sz="2400" kern="1200" dirty="0" smtClean="0"/>
                  <a:t> </a:t>
                </a:r>
                <a:r>
                  <a:rPr lang="en-US" sz="2400" kern="1200" dirty="0" err="1" smtClean="0"/>
                  <a:t>permusuhan</a:t>
                </a:r>
                <a:endParaRPr lang="en-US" sz="24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28800" y="2101657"/>
              <a:ext cx="4267200" cy="915120"/>
              <a:chOff x="304800" y="1577"/>
              <a:chExt cx="4267200" cy="915120"/>
            </a:xfrm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Rounded Rectangle 7"/>
              <p:cNvSpPr/>
              <p:nvPr/>
            </p:nvSpPr>
            <p:spPr>
              <a:xfrm>
                <a:off x="304800" y="1577"/>
                <a:ext cx="4267200" cy="91512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6"/>
              <p:cNvSpPr/>
              <p:nvPr/>
            </p:nvSpPr>
            <p:spPr>
              <a:xfrm>
                <a:off x="349472" y="46249"/>
                <a:ext cx="4177856" cy="8257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err="1" smtClean="0"/>
                  <a:t>Pengertian</a:t>
                </a:r>
                <a:endParaRPr lang="en-US" sz="2400" kern="1200" dirty="0"/>
              </a:p>
            </p:txBody>
          </p:sp>
        </p:grp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13504424"/>
              </p:ext>
            </p:extLst>
          </p:nvPr>
        </p:nvGraphicFramePr>
        <p:xfrm>
          <a:off x="457200" y="396240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National Institute for Health and Clinical </a:t>
            </a:r>
            <a:r>
              <a:rPr lang="en-US" dirty="0" smtClean="0"/>
              <a:t>Excellence/NICE (2006)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Psikoterapi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472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70878" y="6324600"/>
            <a:ext cx="165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(Kingsley,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636359"/>
              </p:ext>
            </p:extLst>
          </p:nvPr>
        </p:nvGraphicFramePr>
        <p:xfrm>
          <a:off x="228600" y="1600200"/>
          <a:ext cx="8686800" cy="475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35321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Maramis</a:t>
            </a:r>
            <a:r>
              <a:rPr lang="en-US" dirty="0" smtClean="0"/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3E88ED-9C25-4F08-BDCB-B72710848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A3E88ED-9C25-4F08-BDCB-B72710848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108B6-8977-482A-8D12-137EA2AF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F8108B6-8977-482A-8D12-137EA2AF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86EEB7-203E-4169-9B2A-FEC7C6C93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486EEB7-203E-4169-9B2A-FEC7C6C93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261112-208E-4BC3-B487-83EEB1747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F261112-208E-4BC3-B487-83EEB1747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B198EB-12D1-44AF-BE6D-E31A90282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1B198EB-12D1-44AF-BE6D-E31A90282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Observasi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1452589"/>
              </p:ext>
            </p:extLst>
          </p:nvPr>
        </p:nvGraphicFramePr>
        <p:xfrm>
          <a:off x="457200" y="9906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4953000"/>
            <a:ext cx="8610600" cy="1717051"/>
            <a:chOff x="228600" y="4953000"/>
            <a:chExt cx="8610600" cy="1717051"/>
          </a:xfrm>
        </p:grpSpPr>
        <p:sp>
          <p:nvSpPr>
            <p:cNvPr id="6" name="Freeform 5"/>
            <p:cNvSpPr/>
            <p:nvPr/>
          </p:nvSpPr>
          <p:spPr>
            <a:xfrm>
              <a:off x="228600" y="4953000"/>
              <a:ext cx="8610600" cy="1532385"/>
            </a:xfrm>
            <a:custGeom>
              <a:avLst/>
              <a:gdLst>
                <a:gd name="connsiteX0" fmla="*/ 609600 w 4924926"/>
                <a:gd name="connsiteY0" fmla="*/ 288758 h 1074821"/>
                <a:gd name="connsiteX1" fmla="*/ 770021 w 4924926"/>
                <a:gd name="connsiteY1" fmla="*/ 0 h 1074821"/>
                <a:gd name="connsiteX2" fmla="*/ 914400 w 4924926"/>
                <a:gd name="connsiteY2" fmla="*/ 192506 h 1074821"/>
                <a:gd name="connsiteX3" fmla="*/ 1106905 w 4924926"/>
                <a:gd name="connsiteY3" fmla="*/ 32085 h 1074821"/>
                <a:gd name="connsiteX4" fmla="*/ 1267326 w 4924926"/>
                <a:gd name="connsiteY4" fmla="*/ 224590 h 1074821"/>
                <a:gd name="connsiteX5" fmla="*/ 1556084 w 4924926"/>
                <a:gd name="connsiteY5" fmla="*/ 48127 h 1074821"/>
                <a:gd name="connsiteX6" fmla="*/ 1748589 w 4924926"/>
                <a:gd name="connsiteY6" fmla="*/ 240632 h 1074821"/>
                <a:gd name="connsiteX7" fmla="*/ 2053389 w 4924926"/>
                <a:gd name="connsiteY7" fmla="*/ 96253 h 1074821"/>
                <a:gd name="connsiteX8" fmla="*/ 2245895 w 4924926"/>
                <a:gd name="connsiteY8" fmla="*/ 288758 h 1074821"/>
                <a:gd name="connsiteX9" fmla="*/ 2598821 w 4924926"/>
                <a:gd name="connsiteY9" fmla="*/ 128337 h 1074821"/>
                <a:gd name="connsiteX10" fmla="*/ 2823411 w 4924926"/>
                <a:gd name="connsiteY10" fmla="*/ 304800 h 1074821"/>
                <a:gd name="connsiteX11" fmla="*/ 3192379 w 4924926"/>
                <a:gd name="connsiteY11" fmla="*/ 96253 h 1074821"/>
                <a:gd name="connsiteX12" fmla="*/ 3465095 w 4924926"/>
                <a:gd name="connsiteY12" fmla="*/ 272716 h 1074821"/>
                <a:gd name="connsiteX13" fmla="*/ 3946358 w 4924926"/>
                <a:gd name="connsiteY13" fmla="*/ 32085 h 1074821"/>
                <a:gd name="connsiteX14" fmla="*/ 4074695 w 4924926"/>
                <a:gd name="connsiteY14" fmla="*/ 176464 h 1074821"/>
                <a:gd name="connsiteX15" fmla="*/ 4299284 w 4924926"/>
                <a:gd name="connsiteY15" fmla="*/ 240632 h 1074821"/>
                <a:gd name="connsiteX16" fmla="*/ 4636168 w 4924926"/>
                <a:gd name="connsiteY16" fmla="*/ 368969 h 1074821"/>
                <a:gd name="connsiteX17" fmla="*/ 4636168 w 4924926"/>
                <a:gd name="connsiteY17" fmla="*/ 497306 h 1074821"/>
                <a:gd name="connsiteX18" fmla="*/ 4924926 w 4924926"/>
                <a:gd name="connsiteY18" fmla="*/ 641685 h 1074821"/>
                <a:gd name="connsiteX19" fmla="*/ 4748463 w 4924926"/>
                <a:gd name="connsiteY19" fmla="*/ 737937 h 1074821"/>
                <a:gd name="connsiteX20" fmla="*/ 4652211 w 4924926"/>
                <a:gd name="connsiteY20" fmla="*/ 1026695 h 1074821"/>
                <a:gd name="connsiteX21" fmla="*/ 4475747 w 4924926"/>
                <a:gd name="connsiteY21" fmla="*/ 898358 h 1074821"/>
                <a:gd name="connsiteX22" fmla="*/ 4299284 w 4924926"/>
                <a:gd name="connsiteY22" fmla="*/ 1010653 h 1074821"/>
                <a:gd name="connsiteX23" fmla="*/ 3962400 w 4924926"/>
                <a:gd name="connsiteY23" fmla="*/ 898358 h 1074821"/>
                <a:gd name="connsiteX24" fmla="*/ 3641558 w 4924926"/>
                <a:gd name="connsiteY24" fmla="*/ 1074821 h 1074821"/>
                <a:gd name="connsiteX25" fmla="*/ 3304674 w 4924926"/>
                <a:gd name="connsiteY25" fmla="*/ 962527 h 1074821"/>
                <a:gd name="connsiteX26" fmla="*/ 3064042 w 4924926"/>
                <a:gd name="connsiteY26" fmla="*/ 1074821 h 1074821"/>
                <a:gd name="connsiteX27" fmla="*/ 2727158 w 4924926"/>
                <a:gd name="connsiteY27" fmla="*/ 898358 h 1074821"/>
                <a:gd name="connsiteX28" fmla="*/ 2486526 w 4924926"/>
                <a:gd name="connsiteY28" fmla="*/ 994611 h 1074821"/>
                <a:gd name="connsiteX29" fmla="*/ 2117558 w 4924926"/>
                <a:gd name="connsiteY29" fmla="*/ 802106 h 1074821"/>
                <a:gd name="connsiteX30" fmla="*/ 1748589 w 4924926"/>
                <a:gd name="connsiteY30" fmla="*/ 946485 h 1074821"/>
                <a:gd name="connsiteX31" fmla="*/ 1540042 w 4924926"/>
                <a:gd name="connsiteY31" fmla="*/ 914400 h 1074821"/>
                <a:gd name="connsiteX32" fmla="*/ 1411705 w 4924926"/>
                <a:gd name="connsiteY32" fmla="*/ 978569 h 1074821"/>
                <a:gd name="connsiteX33" fmla="*/ 1267326 w 4924926"/>
                <a:gd name="connsiteY33" fmla="*/ 946485 h 1074821"/>
                <a:gd name="connsiteX34" fmla="*/ 770021 w 4924926"/>
                <a:gd name="connsiteY34" fmla="*/ 962527 h 1074821"/>
                <a:gd name="connsiteX35" fmla="*/ 577516 w 4924926"/>
                <a:gd name="connsiteY35" fmla="*/ 705853 h 1074821"/>
                <a:gd name="connsiteX36" fmla="*/ 304800 w 4924926"/>
                <a:gd name="connsiteY36" fmla="*/ 850232 h 1074821"/>
                <a:gd name="connsiteX37" fmla="*/ 0 w 4924926"/>
                <a:gd name="connsiteY37" fmla="*/ 545432 h 1074821"/>
                <a:gd name="connsiteX38" fmla="*/ 240632 w 4924926"/>
                <a:gd name="connsiteY38" fmla="*/ 529390 h 1074821"/>
                <a:gd name="connsiteX39" fmla="*/ 144379 w 4924926"/>
                <a:gd name="connsiteY39" fmla="*/ 352927 h 1074821"/>
                <a:gd name="connsiteX40" fmla="*/ 272716 w 4924926"/>
                <a:gd name="connsiteY40" fmla="*/ 385011 h 1074821"/>
                <a:gd name="connsiteX41" fmla="*/ 272716 w 4924926"/>
                <a:gd name="connsiteY41" fmla="*/ 80211 h 1074821"/>
                <a:gd name="connsiteX42" fmla="*/ 609600 w 4924926"/>
                <a:gd name="connsiteY42" fmla="*/ 288758 h 107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924926" h="1074821">
                  <a:moveTo>
                    <a:pt x="609600" y="288758"/>
                  </a:moveTo>
                  <a:lnTo>
                    <a:pt x="770021" y="0"/>
                  </a:lnTo>
                  <a:lnTo>
                    <a:pt x="914400" y="192506"/>
                  </a:lnTo>
                  <a:lnTo>
                    <a:pt x="1106905" y="32085"/>
                  </a:lnTo>
                  <a:lnTo>
                    <a:pt x="1267326" y="224590"/>
                  </a:lnTo>
                  <a:lnTo>
                    <a:pt x="1556084" y="48127"/>
                  </a:lnTo>
                  <a:lnTo>
                    <a:pt x="1748589" y="240632"/>
                  </a:lnTo>
                  <a:lnTo>
                    <a:pt x="2053389" y="96253"/>
                  </a:lnTo>
                  <a:lnTo>
                    <a:pt x="2245895" y="288758"/>
                  </a:lnTo>
                  <a:lnTo>
                    <a:pt x="2598821" y="128337"/>
                  </a:lnTo>
                  <a:lnTo>
                    <a:pt x="2823411" y="304800"/>
                  </a:lnTo>
                  <a:lnTo>
                    <a:pt x="3192379" y="96253"/>
                  </a:lnTo>
                  <a:lnTo>
                    <a:pt x="3465095" y="272716"/>
                  </a:lnTo>
                  <a:lnTo>
                    <a:pt x="3946358" y="32085"/>
                  </a:lnTo>
                  <a:lnTo>
                    <a:pt x="4074695" y="176464"/>
                  </a:lnTo>
                  <a:lnTo>
                    <a:pt x="4299284" y="240632"/>
                  </a:lnTo>
                  <a:lnTo>
                    <a:pt x="4636168" y="368969"/>
                  </a:lnTo>
                  <a:lnTo>
                    <a:pt x="4636168" y="497306"/>
                  </a:lnTo>
                  <a:lnTo>
                    <a:pt x="4924926" y="641685"/>
                  </a:lnTo>
                  <a:lnTo>
                    <a:pt x="4748463" y="737937"/>
                  </a:lnTo>
                  <a:lnTo>
                    <a:pt x="4652211" y="1026695"/>
                  </a:lnTo>
                  <a:lnTo>
                    <a:pt x="4475747" y="898358"/>
                  </a:lnTo>
                  <a:lnTo>
                    <a:pt x="4299284" y="1010653"/>
                  </a:lnTo>
                  <a:lnTo>
                    <a:pt x="3962400" y="898358"/>
                  </a:lnTo>
                  <a:lnTo>
                    <a:pt x="3641558" y="1074821"/>
                  </a:lnTo>
                  <a:lnTo>
                    <a:pt x="3304674" y="962527"/>
                  </a:lnTo>
                  <a:lnTo>
                    <a:pt x="3064042" y="1074821"/>
                  </a:lnTo>
                  <a:lnTo>
                    <a:pt x="2727158" y="898358"/>
                  </a:lnTo>
                  <a:lnTo>
                    <a:pt x="2486526" y="994611"/>
                  </a:lnTo>
                  <a:lnTo>
                    <a:pt x="2117558" y="802106"/>
                  </a:lnTo>
                  <a:lnTo>
                    <a:pt x="1748589" y="946485"/>
                  </a:lnTo>
                  <a:lnTo>
                    <a:pt x="1540042" y="914400"/>
                  </a:lnTo>
                  <a:lnTo>
                    <a:pt x="1411705" y="978569"/>
                  </a:lnTo>
                  <a:lnTo>
                    <a:pt x="1267326" y="946485"/>
                  </a:lnTo>
                  <a:lnTo>
                    <a:pt x="770021" y="962527"/>
                  </a:lnTo>
                  <a:lnTo>
                    <a:pt x="577516" y="705853"/>
                  </a:lnTo>
                  <a:lnTo>
                    <a:pt x="304800" y="850232"/>
                  </a:lnTo>
                  <a:lnTo>
                    <a:pt x="0" y="545432"/>
                  </a:lnTo>
                  <a:lnTo>
                    <a:pt x="240632" y="529390"/>
                  </a:lnTo>
                  <a:lnTo>
                    <a:pt x="144379" y="352927"/>
                  </a:lnTo>
                  <a:lnTo>
                    <a:pt x="272716" y="385011"/>
                  </a:lnTo>
                  <a:lnTo>
                    <a:pt x="272716" y="80211"/>
                  </a:lnTo>
                  <a:lnTo>
                    <a:pt x="609600" y="288758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 smtClean="0"/>
                <a:t>Terutama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pada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pasien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dengan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risiko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tinggi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melukai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diri</a:t>
              </a:r>
              <a:r>
                <a:rPr lang="en-US" sz="2200" dirty="0" smtClean="0"/>
                <a:t> </a:t>
              </a:r>
            </a:p>
            <a:p>
              <a:pPr algn="ctr"/>
              <a:r>
                <a:rPr lang="en-US" sz="2200" dirty="0" err="1" smtClean="0"/>
                <a:t>dan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bunuh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diri</a:t>
              </a:r>
              <a:endParaRPr lang="en-US" sz="2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52800" y="6300719"/>
              <a:ext cx="15872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Norvoll</a:t>
              </a:r>
              <a:r>
                <a:rPr lang="en-US" dirty="0" smtClean="0"/>
                <a:t>, 2007)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1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1971E-B5AD-41DC-B578-48722B92F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A91971E-B5AD-41DC-B578-48722B92F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66732E-0193-47E9-8155-33E99017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766732E-0193-47E9-8155-33E990175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3CDF3-8685-47F1-B8DE-C2CEE3F4C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A53CDF3-8685-47F1-B8DE-C2CEE3F4C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406AB4-1ACA-462F-A06A-36F9CF53F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99406AB4-1ACA-462F-A06A-36F9CF53F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12A91-0C92-4120-8DE3-C78D58A1B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5712A91-0C92-4120-8DE3-C78D58A1B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8AD2AE-C02F-44C3-A201-4A1734BD4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A8AD2AE-C02F-44C3-A201-4A1734BD4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F3F951-85CC-45C4-BB17-B837E25EA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3F3F951-85CC-45C4-BB17-B837E25EA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BC52E-27B2-4055-8EF6-F5A63E6BA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0DBC52E-27B2-4055-8EF6-F5A63E6BA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404321952"/>
              </p:ext>
            </p:extLst>
          </p:nvPr>
        </p:nvGraphicFramePr>
        <p:xfrm>
          <a:off x="457200" y="1447800"/>
          <a:ext cx="441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02951901"/>
              </p:ext>
            </p:extLst>
          </p:nvPr>
        </p:nvGraphicFramePr>
        <p:xfrm>
          <a:off x="5486400" y="2133600"/>
          <a:ext cx="304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Rectangle 26"/>
          <p:cNvSpPr/>
          <p:nvPr/>
        </p:nvSpPr>
        <p:spPr>
          <a:xfrm>
            <a:off x="3352800" y="6300719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Norvoll</a:t>
            </a:r>
            <a:r>
              <a:rPr lang="en-US" dirty="0" smtClean="0"/>
              <a:t>,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Containment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7116116"/>
              </p:ext>
            </p:extLst>
          </p:nvPr>
        </p:nvGraphicFramePr>
        <p:xfrm>
          <a:off x="685800" y="1143000"/>
          <a:ext cx="8077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6007768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(Rubio-Valera </a:t>
            </a:r>
            <a:r>
              <a:rPr lang="en-US" i="1" dirty="0" smtClean="0"/>
              <a:t>et al</a:t>
            </a:r>
            <a:r>
              <a:rPr lang="en-US" dirty="0" smtClean="0"/>
              <a:t>, 2015; </a:t>
            </a:r>
            <a:r>
              <a:rPr lang="en-US" dirty="0" err="1" smtClean="0"/>
              <a:t>Muralidharan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Fenton, 2006; </a:t>
            </a:r>
            <a:r>
              <a:rPr lang="en-US" dirty="0" err="1" smtClean="0"/>
              <a:t>Vaaler</a:t>
            </a:r>
            <a:r>
              <a:rPr lang="en-US" dirty="0" smtClean="0"/>
              <a:t> et al,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ADD28-70C0-4106-92AB-76EE2D46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2EFADD28-70C0-4106-92AB-76EE2D466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768221-C189-4042-B897-D63DEC423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7768221-C189-4042-B897-D63DEC423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F3AF76-E65C-450A-B41D-F8575CADF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EF3AF76-E65C-450A-B41D-F8575CADF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637EF3-2EE1-4A0B-8387-604B8AC64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67637EF3-2EE1-4A0B-8387-604B8AC64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47AFAF-34A4-40AD-AFF0-FDC93664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347AFAF-34A4-40AD-AFF0-FDC93664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59FA44-E07E-4775-8E41-FAA9AF85C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B59FA44-E07E-4775-8E41-FAA9AF85C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14DC2C-9ACB-47CD-AD8D-F8138526D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214DC2C-9ACB-47CD-AD8D-F8138526D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9E13BD-2D94-4556-945C-FCE02475B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EE9E13BD-2D94-4556-945C-FCE02475B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C307F-02F6-4D4B-9133-54E993C0A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34C307F-02F6-4D4B-9133-54E993C0A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ED3B43-8B5B-4A46-B531-0FEE01B5E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E6ED3B43-8B5B-4A46-B531-0FEE01B5E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10D9F6-BF5A-4F48-B9DC-EDA33D559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610D9F6-BF5A-4F48-B9DC-EDA33D559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E40CB7-6080-4EEB-86CE-88631B6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03E40CB7-6080-4EEB-86CE-88631B64C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B3B96-4963-445D-8BDF-0480E465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94B3B96-4963-445D-8BDF-0480E465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48E8B5-6BA6-4D69-BDCF-FEAE8D4DE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BE48E8B5-6BA6-4D69-BDCF-FEAE8D4DE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8A322-0234-4BF9-8E61-30F0BE5E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DBF8A322-0234-4BF9-8E61-30F0BE5E6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86"/>
            <a:ext cx="9144000" cy="688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" y="122238"/>
            <a:ext cx="9123947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Seklusi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" y="838200"/>
            <a:ext cx="4301138" cy="3114715"/>
            <a:chOff x="1866900" y="660419"/>
            <a:chExt cx="5410200" cy="1991520"/>
          </a:xfrm>
        </p:grpSpPr>
        <p:grpSp>
          <p:nvGrpSpPr>
            <p:cNvPr id="7" name="Group 6"/>
            <p:cNvGrpSpPr/>
            <p:nvPr/>
          </p:nvGrpSpPr>
          <p:grpSpPr>
            <a:xfrm>
              <a:off x="1866900" y="837539"/>
              <a:ext cx="5410200" cy="1814400"/>
              <a:chOff x="0" y="227939"/>
              <a:chExt cx="5410200" cy="1814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227939"/>
                <a:ext cx="5410200" cy="1814400"/>
              </a:xfrm>
              <a:prstGeom prst="rect">
                <a:avLst/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0" y="227939"/>
                <a:ext cx="5410200" cy="1814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892" tIns="249936" rIns="419892" bIns="14224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200" kern="1200" dirty="0" err="1" smtClean="0"/>
                  <a:t>Isolasi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sementara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atau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penempatan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atau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penahanan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pasien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rawat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inap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pada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ruangan</a:t>
                </a:r>
                <a:r>
                  <a:rPr lang="en-US" sz="2200" kern="1200" dirty="0" smtClean="0"/>
                  <a:t> yang </a:t>
                </a:r>
                <a:r>
                  <a:rPr lang="en-US" sz="2200" kern="1200" dirty="0" err="1" smtClean="0"/>
                  <a:t>memungkinkan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untuk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menangani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situasi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klinis</a:t>
                </a:r>
                <a:r>
                  <a:rPr lang="en-US" sz="2200" kern="1200" dirty="0" smtClean="0"/>
                  <a:t> yang </a:t>
                </a:r>
                <a:r>
                  <a:rPr lang="en-US" sz="2200" kern="1200" dirty="0" err="1" smtClean="0"/>
                  <a:t>muncul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dalam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keadaan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kegawatan</a:t>
                </a:r>
                <a:endParaRPr lang="en-US" sz="2200" kern="1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137410" y="660419"/>
              <a:ext cx="3787140" cy="354240"/>
              <a:chOff x="270510" y="50819"/>
              <a:chExt cx="3787140" cy="35424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70510" y="50819"/>
                <a:ext cx="3787140" cy="3542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6"/>
              <p:cNvSpPr/>
              <p:nvPr/>
            </p:nvSpPr>
            <p:spPr>
              <a:xfrm>
                <a:off x="287803" y="68112"/>
                <a:ext cx="3752554" cy="319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3145" tIns="0" rIns="143145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err="1" smtClean="0"/>
                  <a:t>Definisi</a:t>
                </a:r>
                <a:endParaRPr lang="en-US" sz="2200" kern="12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041625" y="1105688"/>
            <a:ext cx="3246120" cy="2847228"/>
            <a:chOff x="1866900" y="2716740"/>
            <a:chExt cx="5410200" cy="1509589"/>
          </a:xfrm>
        </p:grpSpPr>
        <p:grpSp>
          <p:nvGrpSpPr>
            <p:cNvPr id="9" name="Group 8"/>
            <p:cNvGrpSpPr/>
            <p:nvPr/>
          </p:nvGrpSpPr>
          <p:grpSpPr>
            <a:xfrm>
              <a:off x="1866900" y="2893860"/>
              <a:ext cx="5410200" cy="1332469"/>
              <a:chOff x="0" y="2284260"/>
              <a:chExt cx="5410200" cy="133246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2284260"/>
                <a:ext cx="5410200" cy="1247400"/>
              </a:xfrm>
              <a:prstGeom prst="rect">
                <a:avLst/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0" y="2369329"/>
                <a:ext cx="5410200" cy="1247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892" tIns="249936" rIns="419892" bIns="14224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200" kern="1200" dirty="0" err="1" smtClean="0"/>
                  <a:t>Pengurangan</a:t>
                </a:r>
                <a:r>
                  <a:rPr lang="en-US" sz="2200" kern="1200" dirty="0" smtClean="0"/>
                  <a:t> stimulus </a:t>
                </a:r>
                <a:r>
                  <a:rPr lang="en-US" sz="2200" kern="1200" dirty="0" err="1" smtClean="0"/>
                  <a:t>dan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juga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untuk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mencegah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cedera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agresi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dan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risiko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kekerasan</a:t>
                </a:r>
                <a:endParaRPr lang="en-US" sz="22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137410" y="2716740"/>
              <a:ext cx="3787140" cy="354240"/>
              <a:chOff x="270510" y="2107140"/>
              <a:chExt cx="3787140" cy="35424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70510" y="2107140"/>
                <a:ext cx="3787140" cy="3542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10"/>
              <p:cNvSpPr/>
              <p:nvPr/>
            </p:nvSpPr>
            <p:spPr>
              <a:xfrm>
                <a:off x="287803" y="2124433"/>
                <a:ext cx="3752554" cy="319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3145" tIns="0" rIns="143145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kern="1200" dirty="0" err="1" smtClean="0"/>
                  <a:t>Tujuan</a:t>
                </a:r>
                <a:endParaRPr lang="en-US" sz="2200" kern="1200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140516" y="4206060"/>
            <a:ext cx="4869884" cy="2326503"/>
            <a:chOff x="1866900" y="4206060"/>
            <a:chExt cx="5410200" cy="1991520"/>
          </a:xfrm>
        </p:grpSpPr>
        <p:grpSp>
          <p:nvGrpSpPr>
            <p:cNvPr id="11" name="Group 10"/>
            <p:cNvGrpSpPr/>
            <p:nvPr/>
          </p:nvGrpSpPr>
          <p:grpSpPr>
            <a:xfrm>
              <a:off x="1866900" y="4383180"/>
              <a:ext cx="5410200" cy="1814400"/>
              <a:chOff x="0" y="3773580"/>
              <a:chExt cx="5410200" cy="1814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3773580"/>
                <a:ext cx="5410200" cy="1814400"/>
              </a:xfrm>
              <a:prstGeom prst="rect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0" y="3773580"/>
                <a:ext cx="5410200" cy="16765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892" tIns="249936" rIns="419892" bIns="14224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200" kern="1200" dirty="0" err="1" smtClean="0"/>
                  <a:t>Ruangan</a:t>
                </a:r>
                <a:r>
                  <a:rPr lang="en-US" sz="2200" kern="1200" dirty="0" smtClean="0"/>
                  <a:t> yang </a:t>
                </a:r>
                <a:r>
                  <a:rPr lang="en-US" sz="2200" kern="1200" dirty="0" err="1" smtClean="0"/>
                  <a:t>didesain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khusus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tidak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merangsang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kosong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atau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didesain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dengan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ruang</a:t>
                </a:r>
                <a:r>
                  <a:rPr lang="en-US" sz="2200" kern="1200" dirty="0" smtClean="0"/>
                  <a:t> yang </a:t>
                </a:r>
                <a:r>
                  <a:rPr lang="en-US" sz="2200" kern="1200" dirty="0" err="1" smtClean="0"/>
                  <a:t>cukup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luas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atau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satu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ruangan</a:t>
                </a:r>
                <a:r>
                  <a:rPr lang="en-US" sz="2200" kern="1200" dirty="0" smtClean="0"/>
                  <a:t>, </a:t>
                </a:r>
                <a:r>
                  <a:rPr lang="en-US" sz="2200" kern="1200" dirty="0" err="1" smtClean="0"/>
                  <a:t>terkunci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dari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luar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dan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biasanya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terdapat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jendela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untuk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observasi</a:t>
                </a:r>
                <a:endParaRPr lang="en-US" sz="22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137410" y="4206060"/>
              <a:ext cx="3787140" cy="354240"/>
              <a:chOff x="270510" y="3596460"/>
              <a:chExt cx="3787140" cy="35424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70510" y="3596460"/>
                <a:ext cx="3787140" cy="3542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14"/>
              <p:cNvSpPr/>
              <p:nvPr/>
            </p:nvSpPr>
            <p:spPr>
              <a:xfrm>
                <a:off x="287803" y="3613753"/>
                <a:ext cx="3752554" cy="3196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3145" tIns="0" rIns="143145" bIns="0" numCol="1" spcCol="1270" anchor="ctr" anchorCtr="0">
                <a:noAutofit/>
              </a:bodyPr>
              <a:lstStyle/>
              <a:p>
                <a:pPr lvl="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200" i="1" kern="1200" dirty="0" smtClean="0"/>
                  <a:t>Setting</a:t>
                </a:r>
                <a:r>
                  <a:rPr lang="en-US" sz="2200" kern="1200" dirty="0" smtClean="0"/>
                  <a:t> </a:t>
                </a:r>
                <a:r>
                  <a:rPr lang="en-US" sz="2200" kern="1200" dirty="0" err="1" smtClean="0"/>
                  <a:t>tempat</a:t>
                </a:r>
                <a:r>
                  <a:rPr lang="en-US" sz="2200" kern="1200" dirty="0" smtClean="0"/>
                  <a:t> </a:t>
                </a:r>
                <a:endParaRPr lang="en-US" sz="2200" kern="1200" dirty="0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1524000" y="6532563"/>
            <a:ext cx="6100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(Stewart, 2010; </a:t>
            </a:r>
            <a:r>
              <a:rPr lang="en-US" dirty="0" err="1" smtClean="0"/>
              <a:t>Haimowitz</a:t>
            </a:r>
            <a:r>
              <a:rPr lang="en-US" dirty="0" smtClean="0"/>
              <a:t>, 2006; </a:t>
            </a:r>
            <a:r>
              <a:rPr lang="en-US" dirty="0" err="1" smtClean="0"/>
              <a:t>Maramis</a:t>
            </a:r>
            <a:r>
              <a:rPr lang="en-US" dirty="0" smtClean="0"/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Seklusi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2" y="1486206"/>
            <a:ext cx="425127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3275" y="1486206"/>
            <a:ext cx="4876800" cy="3200400"/>
            <a:chOff x="685800" y="1905000"/>
            <a:chExt cx="5724525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05000"/>
              <a:ext cx="572452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76600" y="2984089"/>
              <a:ext cx="609600" cy="148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49738" y="4686606"/>
            <a:ext cx="3908262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Seklusi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14400" y="54102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www.theprovince.com/health/Concentration+mentally+patients+Paul+like+nowhere+else+Canada/6802179/story.html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" y="2448464"/>
            <a:ext cx="2286000" cy="1219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66900" y="1686464"/>
            <a:ext cx="3162300" cy="2733136"/>
            <a:chOff x="3276600" y="1305464"/>
            <a:chExt cx="3055190" cy="2733136"/>
          </a:xfrm>
        </p:grpSpPr>
        <p:sp>
          <p:nvSpPr>
            <p:cNvPr id="9" name="Oval 8"/>
            <p:cNvSpPr/>
            <p:nvPr/>
          </p:nvSpPr>
          <p:spPr>
            <a:xfrm>
              <a:off x="3276600" y="1305464"/>
              <a:ext cx="21336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Skizofrenia</a:t>
              </a:r>
              <a:endParaRPr lang="en-US" sz="2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276600" y="3124200"/>
              <a:ext cx="2133600" cy="914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Gangguan</a:t>
              </a:r>
              <a:r>
                <a:rPr lang="en-US" sz="2000" dirty="0" smtClean="0"/>
                <a:t> Bipolar</a:t>
              </a:r>
              <a:endParaRPr lang="en-US" sz="2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86200" y="2219864"/>
              <a:ext cx="2445590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Skizofreniform</a:t>
              </a:r>
              <a:endParaRPr lang="en-US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49562" y="1762664"/>
            <a:ext cx="3436906" cy="2590800"/>
            <a:chOff x="4749562" y="1762664"/>
            <a:chExt cx="3436906" cy="2590800"/>
          </a:xfrm>
        </p:grpSpPr>
        <p:sp>
          <p:nvSpPr>
            <p:cNvPr id="13" name="Right Brace 12"/>
            <p:cNvSpPr/>
            <p:nvPr/>
          </p:nvSpPr>
          <p:spPr>
            <a:xfrm>
              <a:off x="4749562" y="1762664"/>
              <a:ext cx="838200" cy="259080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10277" y="2060276"/>
              <a:ext cx="2876191" cy="1848928"/>
            </a:xfrm>
            <a:custGeom>
              <a:avLst/>
              <a:gdLst>
                <a:gd name="connsiteX0" fmla="*/ 1293962 w 3295291"/>
                <a:gd name="connsiteY0" fmla="*/ 552090 h 2622430"/>
                <a:gd name="connsiteX1" fmla="*/ 1414732 w 3295291"/>
                <a:gd name="connsiteY1" fmla="*/ 0 h 2622430"/>
                <a:gd name="connsiteX2" fmla="*/ 1708030 w 3295291"/>
                <a:gd name="connsiteY2" fmla="*/ 431320 h 2622430"/>
                <a:gd name="connsiteX3" fmla="*/ 2070340 w 3295291"/>
                <a:gd name="connsiteY3" fmla="*/ 172528 h 2622430"/>
                <a:gd name="connsiteX4" fmla="*/ 2242868 w 3295291"/>
                <a:gd name="connsiteY4" fmla="*/ 569343 h 2622430"/>
                <a:gd name="connsiteX5" fmla="*/ 2743200 w 3295291"/>
                <a:gd name="connsiteY5" fmla="*/ 569343 h 2622430"/>
                <a:gd name="connsiteX6" fmla="*/ 2743200 w 3295291"/>
                <a:gd name="connsiteY6" fmla="*/ 983411 h 2622430"/>
                <a:gd name="connsiteX7" fmla="*/ 3174521 w 3295291"/>
                <a:gd name="connsiteY7" fmla="*/ 1121434 h 2622430"/>
                <a:gd name="connsiteX8" fmla="*/ 2967487 w 3295291"/>
                <a:gd name="connsiteY8" fmla="*/ 1449237 h 2622430"/>
                <a:gd name="connsiteX9" fmla="*/ 3295291 w 3295291"/>
                <a:gd name="connsiteY9" fmla="*/ 1742536 h 2622430"/>
                <a:gd name="connsiteX10" fmla="*/ 2984740 w 3295291"/>
                <a:gd name="connsiteY10" fmla="*/ 2035834 h 2622430"/>
                <a:gd name="connsiteX11" fmla="*/ 2915728 w 3295291"/>
                <a:gd name="connsiteY11" fmla="*/ 2449902 h 2622430"/>
                <a:gd name="connsiteX12" fmla="*/ 2570672 w 3295291"/>
                <a:gd name="connsiteY12" fmla="*/ 2311879 h 2622430"/>
                <a:gd name="connsiteX13" fmla="*/ 2053087 w 3295291"/>
                <a:gd name="connsiteY13" fmla="*/ 2622430 h 2622430"/>
                <a:gd name="connsiteX14" fmla="*/ 1984076 w 3295291"/>
                <a:gd name="connsiteY14" fmla="*/ 2311879 h 2622430"/>
                <a:gd name="connsiteX15" fmla="*/ 1535502 w 3295291"/>
                <a:gd name="connsiteY15" fmla="*/ 2329132 h 2622430"/>
                <a:gd name="connsiteX16" fmla="*/ 1570008 w 3295291"/>
                <a:gd name="connsiteY16" fmla="*/ 2104845 h 2622430"/>
                <a:gd name="connsiteX17" fmla="*/ 931653 w 3295291"/>
                <a:gd name="connsiteY17" fmla="*/ 2311879 h 2622430"/>
                <a:gd name="connsiteX18" fmla="*/ 914400 w 3295291"/>
                <a:gd name="connsiteY18" fmla="*/ 2035834 h 2622430"/>
                <a:gd name="connsiteX19" fmla="*/ 379562 w 3295291"/>
                <a:gd name="connsiteY19" fmla="*/ 2070339 h 2622430"/>
                <a:gd name="connsiteX20" fmla="*/ 655608 w 3295291"/>
                <a:gd name="connsiteY20" fmla="*/ 1915064 h 2622430"/>
                <a:gd name="connsiteX21" fmla="*/ 120770 w 3295291"/>
                <a:gd name="connsiteY21" fmla="*/ 1777041 h 2622430"/>
                <a:gd name="connsiteX22" fmla="*/ 517585 w 3295291"/>
                <a:gd name="connsiteY22" fmla="*/ 1518249 h 2622430"/>
                <a:gd name="connsiteX23" fmla="*/ 0 w 3295291"/>
                <a:gd name="connsiteY23" fmla="*/ 1000664 h 2622430"/>
                <a:gd name="connsiteX24" fmla="*/ 500332 w 3295291"/>
                <a:gd name="connsiteY24" fmla="*/ 983411 h 2622430"/>
                <a:gd name="connsiteX25" fmla="*/ 224287 w 3295291"/>
                <a:gd name="connsiteY25" fmla="*/ 552090 h 2622430"/>
                <a:gd name="connsiteX26" fmla="*/ 690113 w 3295291"/>
                <a:gd name="connsiteY26" fmla="*/ 621102 h 2622430"/>
                <a:gd name="connsiteX27" fmla="*/ 655608 w 3295291"/>
                <a:gd name="connsiteY27" fmla="*/ 258792 h 2622430"/>
                <a:gd name="connsiteX28" fmla="*/ 1000664 w 3295291"/>
                <a:gd name="connsiteY28" fmla="*/ 483079 h 2622430"/>
                <a:gd name="connsiteX29" fmla="*/ 1104181 w 3295291"/>
                <a:gd name="connsiteY29" fmla="*/ 293298 h 2622430"/>
                <a:gd name="connsiteX30" fmla="*/ 1293962 w 3295291"/>
                <a:gd name="connsiteY30" fmla="*/ 552090 h 262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95291" h="2622430">
                  <a:moveTo>
                    <a:pt x="1293962" y="552090"/>
                  </a:moveTo>
                  <a:lnTo>
                    <a:pt x="1414732" y="0"/>
                  </a:lnTo>
                  <a:lnTo>
                    <a:pt x="1708030" y="431320"/>
                  </a:lnTo>
                  <a:lnTo>
                    <a:pt x="2070340" y="172528"/>
                  </a:lnTo>
                  <a:lnTo>
                    <a:pt x="2242868" y="569343"/>
                  </a:lnTo>
                  <a:lnTo>
                    <a:pt x="2743200" y="569343"/>
                  </a:lnTo>
                  <a:lnTo>
                    <a:pt x="2743200" y="983411"/>
                  </a:lnTo>
                  <a:lnTo>
                    <a:pt x="3174521" y="1121434"/>
                  </a:lnTo>
                  <a:lnTo>
                    <a:pt x="2967487" y="1449237"/>
                  </a:lnTo>
                  <a:lnTo>
                    <a:pt x="3295291" y="1742536"/>
                  </a:lnTo>
                  <a:lnTo>
                    <a:pt x="2984740" y="2035834"/>
                  </a:lnTo>
                  <a:lnTo>
                    <a:pt x="2915728" y="2449902"/>
                  </a:lnTo>
                  <a:lnTo>
                    <a:pt x="2570672" y="2311879"/>
                  </a:lnTo>
                  <a:lnTo>
                    <a:pt x="2053087" y="2622430"/>
                  </a:lnTo>
                  <a:lnTo>
                    <a:pt x="1984076" y="2311879"/>
                  </a:lnTo>
                  <a:lnTo>
                    <a:pt x="1535502" y="2329132"/>
                  </a:lnTo>
                  <a:lnTo>
                    <a:pt x="1570008" y="2104845"/>
                  </a:lnTo>
                  <a:lnTo>
                    <a:pt x="931653" y="2311879"/>
                  </a:lnTo>
                  <a:lnTo>
                    <a:pt x="914400" y="2035834"/>
                  </a:lnTo>
                  <a:lnTo>
                    <a:pt x="379562" y="2070339"/>
                  </a:lnTo>
                  <a:lnTo>
                    <a:pt x="655608" y="1915064"/>
                  </a:lnTo>
                  <a:lnTo>
                    <a:pt x="120770" y="1777041"/>
                  </a:lnTo>
                  <a:lnTo>
                    <a:pt x="517585" y="1518249"/>
                  </a:lnTo>
                  <a:lnTo>
                    <a:pt x="0" y="1000664"/>
                  </a:lnTo>
                  <a:lnTo>
                    <a:pt x="500332" y="983411"/>
                  </a:lnTo>
                  <a:lnTo>
                    <a:pt x="224287" y="552090"/>
                  </a:lnTo>
                  <a:lnTo>
                    <a:pt x="690113" y="621102"/>
                  </a:lnTo>
                  <a:lnTo>
                    <a:pt x="655608" y="258792"/>
                  </a:lnTo>
                  <a:lnTo>
                    <a:pt x="1000664" y="483079"/>
                  </a:lnTo>
                  <a:lnTo>
                    <a:pt x="1104181" y="293298"/>
                  </a:lnTo>
                  <a:lnTo>
                    <a:pt x="1293962" y="5520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Episode </a:t>
              </a:r>
              <a:r>
                <a:rPr lang="en-US" sz="2400" dirty="0" err="1" smtClean="0"/>
                <a:t>Akut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3909204"/>
            <a:ext cx="4572000" cy="2908684"/>
            <a:chOff x="4495800" y="3909204"/>
            <a:chExt cx="4572000" cy="2908684"/>
          </a:xfrm>
        </p:grpSpPr>
        <p:grpSp>
          <p:nvGrpSpPr>
            <p:cNvPr id="5" name="Group 4"/>
            <p:cNvGrpSpPr/>
            <p:nvPr/>
          </p:nvGrpSpPr>
          <p:grpSpPr>
            <a:xfrm>
              <a:off x="5029200" y="3909204"/>
              <a:ext cx="3352800" cy="2415396"/>
              <a:chOff x="5029200" y="3909204"/>
              <a:chExt cx="3352800" cy="241539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029200" y="5486400"/>
                <a:ext cx="3352800" cy="838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Perawatan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intensif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psikiatrik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6477000" y="3909204"/>
                <a:ext cx="533400" cy="1500996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495800" y="644855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Hellewell</a:t>
              </a:r>
              <a:r>
                <a:rPr lang="en-US" dirty="0" smtClean="0"/>
                <a:t> 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/>
                <a:t>Atakan</a:t>
              </a:r>
              <a:r>
                <a:rPr lang="en-US" dirty="0"/>
                <a:t> </a:t>
              </a:r>
              <a:r>
                <a:rPr lang="en-US" dirty="0" smtClean="0"/>
                <a:t>, 2004)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9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65903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00200" y="60198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(Rubio-Valera </a:t>
            </a:r>
            <a:r>
              <a:rPr lang="en-US" i="1" dirty="0" smtClean="0"/>
              <a:t>et al</a:t>
            </a:r>
            <a:r>
              <a:rPr lang="en-US" dirty="0" smtClean="0"/>
              <a:t>, 2015; </a:t>
            </a:r>
            <a:r>
              <a:rPr lang="en-US" dirty="0" err="1" smtClean="0"/>
              <a:t>Muralidharan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Fenton, 2006; </a:t>
            </a:r>
            <a:r>
              <a:rPr lang="en-US" dirty="0" err="1" smtClean="0"/>
              <a:t>Vaaler</a:t>
            </a:r>
            <a:r>
              <a:rPr lang="en-US" dirty="0" smtClean="0"/>
              <a:t> et al,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 descr="http://photos1.blogger.com/blogger/5905/697/1600/Straitja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57" y="1600200"/>
            <a:ext cx="4092744" cy="31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atientcareproduct.com/photo/pl2533195-cotton_medical_restraint_straps_magnetic_lock_body_strap_for_mental_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0" y="1600200"/>
            <a:ext cx="4357224" cy="31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534106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://imgsoup.com/1/restraints-in-psychiatric-hospitals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www.patientcareproduct.com/sale-2271429-cotton-medical-restraint-straps-magnetic-lock-body-strap-for-mental-patient.html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1132" y="4707984"/>
            <a:ext cx="2630774" cy="496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Jaket</a:t>
            </a:r>
            <a:r>
              <a:rPr lang="en-US" sz="2000" dirty="0" smtClean="0"/>
              <a:t> </a:t>
            </a:r>
            <a:r>
              <a:rPr lang="en-US" sz="2000" dirty="0" err="1" smtClean="0"/>
              <a:t>Fiksasi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26878" y="4714635"/>
            <a:ext cx="2630774" cy="496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Fiksasi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8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0822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3200" y="5257800"/>
            <a:ext cx="1588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Hervita</a:t>
            </a:r>
            <a:r>
              <a:rPr lang="en-US" dirty="0" smtClean="0"/>
              <a:t>, 2013)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0" y="3541931"/>
            <a:ext cx="2630774" cy="496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Fiksasi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Bed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57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33</a:t>
            </a:fld>
            <a:endParaRPr lang="en-US"/>
          </a:p>
        </p:txBody>
      </p:sp>
      <p:pic>
        <p:nvPicPr>
          <p:cNvPr id="7170" name="Picture 2" descr="http://4.bp.blogspot.com/-bK-28W0Z_XU/VFo_tBTBYLI/AAAAAAAAHHw/IRvB6rLFfQo/s1600/restra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791200" cy="54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35052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</a:t>
            </a:r>
          </a:p>
          <a:p>
            <a:r>
              <a:rPr lang="en-US" dirty="0">
                <a:hlinkClick r:id="rId3"/>
              </a:rPr>
              <a:t>http://www.infowars.com/americas-school-kids-now-under-psychiatric-surveillance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1905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Jaket</a:t>
            </a:r>
            <a:r>
              <a:rPr lang="en-US" sz="2400" dirty="0" smtClean="0"/>
              <a:t> </a:t>
            </a:r>
            <a:r>
              <a:rPr lang="en-US" sz="2400" dirty="0" err="1" smtClean="0"/>
              <a:t>Fiksasi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1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Seklusi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Restrain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86716"/>
              </p:ext>
            </p:extLst>
          </p:nvPr>
        </p:nvGraphicFramePr>
        <p:xfrm>
          <a:off x="609600" y="1447800"/>
          <a:ext cx="7467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63246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Haimowitz</a:t>
            </a:r>
            <a:r>
              <a:rPr lang="en-US" dirty="0"/>
              <a:t> et al, </a:t>
            </a:r>
            <a:r>
              <a:rPr lang="en-US" dirty="0" smtClean="0"/>
              <a:t>2006; </a:t>
            </a:r>
            <a:r>
              <a:rPr lang="en-US" dirty="0" err="1" smtClean="0"/>
              <a:t>Okocha</a:t>
            </a:r>
            <a:r>
              <a:rPr lang="en-US" dirty="0" smtClean="0"/>
              <a:t>, 2008; </a:t>
            </a:r>
            <a:r>
              <a:rPr lang="en-US" dirty="0" err="1" smtClean="0"/>
              <a:t>Maramis</a:t>
            </a:r>
            <a:r>
              <a:rPr lang="en-US" dirty="0" smtClean="0"/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77575C-B331-4814-9EA4-75B8E226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E77575C-B331-4814-9EA4-75B8E226D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5CAC2-F9C5-4D15-B70D-7E20E4C5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2E5CAC2-F9C5-4D15-B70D-7E20E4C5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64283E-3572-4840-8504-C4EB0C7D3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3964283E-3572-4840-8504-C4EB0C7D3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FEA56C-5F39-4303-ACFE-6F8DFBE87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68FEA56C-5F39-4303-ACFE-6F8DFBE87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677F26-5F61-4BDF-8ADC-D3EF52339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4677F26-5F61-4BDF-8ADC-D3EF52339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963737-3DA8-4518-BE38-DD9B85F2B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C963737-3DA8-4518-BE38-DD9B85F2B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3532C-468D-48BB-920F-FA1C4833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7E3532C-468D-48BB-920F-FA1C48336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33E10-2355-4DC5-8A09-CFF8E48B8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EA33E10-2355-4DC5-8A09-CFF8E48B8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504352-E73B-4243-B279-60CDBAA7F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4504352-E73B-4243-B279-60CDBAA7F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Tim </a:t>
            </a:r>
            <a:r>
              <a:rPr lang="en-US" b="1" dirty="0" err="1"/>
              <a:t>Multidisipliner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Intensif</a:t>
            </a:r>
            <a:r>
              <a:rPr lang="en-US" b="1" dirty="0"/>
              <a:t> </a:t>
            </a:r>
            <a:r>
              <a:rPr lang="en-US" b="1" dirty="0" err="1"/>
              <a:t>Psikiatrik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156135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6248400"/>
            <a:ext cx="256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(Johnston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Dye,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7FB0F7-16E4-43DD-9957-6428AA987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97FB0F7-16E4-43DD-9957-6428AA987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268561-5732-4F5D-94C3-69695941B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A5268561-5732-4F5D-94C3-69695941B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7BA6E-8A21-40F5-BB90-305622F58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CB7BA6E-8A21-40F5-BB90-305622F58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09C54F-9436-4BE8-B648-66F9D026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C09C54F-9436-4BE8-B648-66F9D026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Psikiater</a:t>
            </a:r>
            <a:r>
              <a:rPr lang="en-US" dirty="0" smtClean="0"/>
              <a:t> </a:t>
            </a:r>
            <a:r>
              <a:rPr lang="en-US" dirty="0" err="1" smtClean="0"/>
              <a:t>Konsultan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4686180"/>
              </p:ext>
            </p:extLst>
          </p:nvPr>
        </p:nvGraphicFramePr>
        <p:xfrm>
          <a:off x="457200" y="1066800"/>
          <a:ext cx="7848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00400" y="6553200"/>
            <a:ext cx="256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(Johnston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Dye,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C1E431-0AEC-4F07-B839-8A049A74C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5C1E431-0AEC-4F07-B839-8A049A74C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9C2F9C-4EF5-4A72-B395-64B147CB5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89C2F9C-4EF5-4A72-B395-64B147CB5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DB3BA-C454-4C34-BA4E-8394902DF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A3DB3BA-C454-4C34-BA4E-8394902DF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AB464-02E8-4B50-951F-08776329A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795AB464-02E8-4B50-951F-08776329A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A8AC3F-9B4C-41CE-BFB7-2442E19CD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FA8AC3F-9B4C-41CE-BFB7-2442E19CD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8CB8EE-1C39-4EBF-B380-16A4E3B09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D8CB8EE-1C39-4EBF-B380-16A4E3B09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74199A-DAB6-4922-A4C9-3B1C8049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74199A-DAB6-4922-A4C9-3B1C80492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BCB0F1-4B44-4CA3-82E4-1DE83E16E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C2BCB0F1-4B44-4CA3-82E4-1DE83E16E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4439B-1E64-4CF2-B26E-D96C6B72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CF4439B-1E64-4CF2-B26E-D96C6B72C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6A2E6C-107D-4ADE-8278-81B9C7BDD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36A2E6C-107D-4ADE-8278-81B9C7BDD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F3682-5D30-437A-80D1-91F8BCBDD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6CF3682-5D30-437A-80D1-91F8BCBDD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4D52D7-C382-405D-8FED-EEA8630E4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714D52D7-C382-405D-8FED-EEA8630E4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568D63-4AE2-4519-8E78-10999808F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95568D63-4AE2-4519-8E78-10999808F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C18D83-1010-4590-9C3A-41C540DBA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6EC18D83-1010-4590-9C3A-41C540DBA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77417-9B50-4033-866C-D0010761D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D377417-9B50-4033-866C-D0010761D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Junior (</a:t>
            </a:r>
            <a:r>
              <a:rPr lang="en-US" dirty="0" err="1" smtClean="0"/>
              <a:t>Residen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9910280"/>
              </p:ext>
            </p:extLst>
          </p:nvPr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0" y="5638800"/>
            <a:ext cx="256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(Johnston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Dye,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856500-42EA-4CA5-97FF-F6EC3EB6A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B856500-42EA-4CA5-97FF-F6EC3EB6A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58A0B9-88D1-4E3B-BF97-BA776927A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C58A0B9-88D1-4E3B-BF97-BA776927A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07EC41-6BCF-4509-A3DD-8B4157119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F07EC41-6BCF-4509-A3DD-8B4157119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1AFC0-7A9B-4148-91CA-C202FB98C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69B1AFC0-7A9B-4148-91CA-C202FB98C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267DC-A0C6-4957-8625-D16FC556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DB267DC-A0C6-4957-8625-D16FC5564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06A885-1973-4A85-832F-DC51EDA44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606A885-1973-4A85-832F-DC51EDA44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E88677-A77E-4750-A7A0-B4E38D6AB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4E88677-A77E-4750-A7A0-B4E38D6AB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Tim 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9049856"/>
              </p:ext>
            </p:extLst>
          </p:nvPr>
        </p:nvGraphicFramePr>
        <p:xfrm>
          <a:off x="381000" y="1219200"/>
          <a:ext cx="8229600" cy="545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276600" y="6626423"/>
            <a:ext cx="2038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(Johnston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smtClean="0"/>
              <a:t>Dye, 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6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B1443A-17CE-4D06-854F-FA9AB52B9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6B1443A-17CE-4D06-854F-FA9AB52B9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7FC57E-D833-45EC-8B78-328814803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7A7FC57E-D833-45EC-8B78-328814803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DAE634-D449-4529-8E48-FC5838B17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F6DAE634-D449-4529-8E48-FC5838B17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C3CF9-BA87-49D2-8EBA-F764262F3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EDAC3CF9-BA87-49D2-8EBA-F764262F3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C3BC7E-78DC-46BD-8CD9-6681DFBF0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D3C3BC7E-78DC-46BD-8CD9-6681DFBF0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D3C7E-F8F9-44A9-9CC6-33737128B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D01D3C7E-F8F9-44A9-9CC6-33737128B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5F59B-239C-42B4-B34E-E77ABDB45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8C55F59B-239C-42B4-B34E-E77ABDB45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4FF92-4471-496B-883B-4C3F53B3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4394FF92-4471-496B-883B-4C3F53B3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3DEE7-8C51-4693-B405-19E61A4A9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28A3DEE7-8C51-4693-B405-19E61A4A9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D75132-1021-47CC-87E7-4259D058F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48D75132-1021-47CC-87E7-4259D058F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433638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676400"/>
            <a:ext cx="1768415" cy="2560082"/>
            <a:chOff x="990600" y="1676400"/>
            <a:chExt cx="1768415" cy="25600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76400"/>
              <a:ext cx="175260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09112" y="3867150"/>
              <a:ext cx="17499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Stephen </a:t>
              </a:r>
              <a:r>
                <a:rPr lang="en-US" dirty="0" err="1"/>
                <a:t>Rachlin</a:t>
              </a:r>
              <a:r>
                <a:rPr lang="en-US" dirty="0"/>
                <a:t>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67220" y="1833534"/>
            <a:ext cx="4840232" cy="139541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2301371" y="1599154"/>
            <a:ext cx="6548943" cy="1395412"/>
            <a:chOff x="2301371" y="1599154"/>
            <a:chExt cx="6548943" cy="1395412"/>
          </a:xfrm>
        </p:grpSpPr>
        <p:grpSp>
          <p:nvGrpSpPr>
            <p:cNvPr id="12" name="Group 11"/>
            <p:cNvGrpSpPr/>
            <p:nvPr/>
          </p:nvGrpSpPr>
          <p:grpSpPr>
            <a:xfrm>
              <a:off x="2301371" y="1698387"/>
              <a:ext cx="1831065" cy="1196947"/>
              <a:chOff x="186702" y="547027"/>
              <a:chExt cx="1518824" cy="1196947"/>
            </a:xfrm>
            <a:solidFill>
              <a:srgbClr val="C00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186702" y="547027"/>
                <a:ext cx="1518824" cy="1196947"/>
              </a:xfrm>
              <a:prstGeom prst="roundRect">
                <a:avLst>
                  <a:gd name="adj" fmla="val 16670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5"/>
              <p:cNvSpPr/>
              <p:nvPr/>
            </p:nvSpPr>
            <p:spPr>
              <a:xfrm>
                <a:off x="245143" y="605468"/>
                <a:ext cx="1401942" cy="108006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kern="1200" dirty="0" err="1" smtClean="0"/>
                  <a:t>Latar</a:t>
                </a:r>
                <a:r>
                  <a:rPr lang="en-US" sz="2600" kern="1200" dirty="0" smtClean="0"/>
                  <a:t> </a:t>
                </a:r>
                <a:r>
                  <a:rPr lang="en-US" sz="2600" kern="1200" dirty="0" err="1" smtClean="0"/>
                  <a:t>belakang</a:t>
                </a:r>
                <a:endParaRPr lang="en-US" sz="2600" kern="12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132435" y="1599154"/>
              <a:ext cx="4717879" cy="1395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err="1" smtClean="0"/>
                <a:t>Pasien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tidak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bisa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ditangani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dalam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bangsal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akut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biasa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err="1" smtClean="0"/>
                <a:t>Rasio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staf:pasien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kurang</a:t>
              </a:r>
              <a:endParaRPr lang="en-US" sz="20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30683" y="2819400"/>
            <a:ext cx="5146517" cy="1485689"/>
            <a:chOff x="2930683" y="2819400"/>
            <a:chExt cx="5146517" cy="1485689"/>
          </a:xfrm>
        </p:grpSpPr>
        <p:grpSp>
          <p:nvGrpSpPr>
            <p:cNvPr id="14" name="Group 13"/>
            <p:cNvGrpSpPr/>
            <p:nvPr/>
          </p:nvGrpSpPr>
          <p:grpSpPr>
            <a:xfrm>
              <a:off x="3905372" y="2994566"/>
              <a:ext cx="1361807" cy="934678"/>
              <a:chOff x="2167451" y="2279841"/>
              <a:chExt cx="1361807" cy="934678"/>
            </a:xfrm>
            <a:solidFill>
              <a:srgbClr val="002060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2167451" y="2279841"/>
                <a:ext cx="1361807" cy="934678"/>
              </a:xfrm>
              <a:prstGeom prst="roundRect">
                <a:avLst>
                  <a:gd name="adj" fmla="val 16670"/>
                </a:avLst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19" name="Rounded Rectangle 9"/>
              <p:cNvSpPr/>
              <p:nvPr/>
            </p:nvSpPr>
            <p:spPr>
              <a:xfrm>
                <a:off x="2213086" y="2325476"/>
                <a:ext cx="1270537" cy="843408"/>
              </a:xfrm>
              <a:prstGeom prst="rect">
                <a:avLst/>
              </a:prstGeom>
              <a:grp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kern="1200" dirty="0" smtClean="0"/>
                  <a:t>1973</a:t>
                </a:r>
                <a:endParaRPr lang="en-US" sz="26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179904" y="2819400"/>
              <a:ext cx="2897296" cy="1485689"/>
              <a:chOff x="4039993" y="2131387"/>
              <a:chExt cx="2897296" cy="148568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039993" y="2221664"/>
                <a:ext cx="2818398" cy="139541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4118891" y="2131387"/>
                <a:ext cx="2818398" cy="13954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228600" lvl="1" indent="-22860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000" kern="1200" dirty="0" smtClean="0"/>
                  <a:t>Ide </a:t>
                </a:r>
                <a:r>
                  <a:rPr lang="en-US" sz="2000" kern="1200" dirty="0" err="1" smtClean="0"/>
                  <a:t>pembentukan</a:t>
                </a:r>
                <a:r>
                  <a:rPr lang="en-US" sz="2000" kern="1200" dirty="0" smtClean="0"/>
                  <a:t>  </a:t>
                </a:r>
                <a:r>
                  <a:rPr lang="en-US" sz="2000" i="1" kern="1200" dirty="0" smtClean="0"/>
                  <a:t>Psychiatric Intensive Care Unit</a:t>
                </a:r>
                <a:r>
                  <a:rPr lang="en-US" sz="2000" kern="1200" dirty="0" smtClean="0"/>
                  <a:t> (PICU)</a:t>
                </a:r>
                <a:endParaRPr lang="en-US" sz="2000" kern="1200" dirty="0"/>
              </a:p>
            </p:txBody>
          </p:sp>
        </p:grpSp>
        <p:sp>
          <p:nvSpPr>
            <p:cNvPr id="10" name="Bent-Up Arrow 9"/>
            <p:cNvSpPr/>
            <p:nvPr/>
          </p:nvSpPr>
          <p:spPr>
            <a:xfrm rot="5400000">
              <a:off x="3047026" y="2778993"/>
              <a:ext cx="734437" cy="967123"/>
            </a:xfrm>
            <a:prstGeom prst="bent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240" y="3929244"/>
            <a:ext cx="7060235" cy="2888644"/>
            <a:chOff x="269240" y="3929244"/>
            <a:chExt cx="7060235" cy="2888644"/>
          </a:xfrm>
        </p:grpSpPr>
        <p:grpSp>
          <p:nvGrpSpPr>
            <p:cNvPr id="29" name="Group 28"/>
            <p:cNvGrpSpPr/>
            <p:nvPr/>
          </p:nvGrpSpPr>
          <p:grpSpPr>
            <a:xfrm>
              <a:off x="1843075" y="3929244"/>
              <a:ext cx="5486400" cy="1963219"/>
              <a:chOff x="1843075" y="3929244"/>
              <a:chExt cx="5486400" cy="1963219"/>
            </a:xfrm>
          </p:grpSpPr>
          <p:sp>
            <p:nvSpPr>
              <p:cNvPr id="26" name="Down Arrow 25"/>
              <p:cNvSpPr/>
              <p:nvPr/>
            </p:nvSpPr>
            <p:spPr>
              <a:xfrm>
                <a:off x="4395775" y="3929244"/>
                <a:ext cx="381000" cy="795156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43075" y="4876800"/>
                <a:ext cx="5486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000" i="1" dirty="0"/>
                  <a:t>Psychiatric Intensive Care Unit</a:t>
                </a:r>
                <a:r>
                  <a:rPr lang="en-US" sz="2000" dirty="0"/>
                  <a:t> (PICU</a:t>
                </a:r>
                <a:r>
                  <a:rPr lang="en-US" sz="2000" dirty="0" smtClean="0"/>
                  <a:t>) </a:t>
                </a:r>
                <a:r>
                  <a:rPr lang="en-US" sz="2000" dirty="0" smtClean="0">
                    <a:sym typeface="Wingdings" pitchFamily="2" charset="2"/>
                  </a:rPr>
                  <a:t></a:t>
                </a:r>
              </a:p>
              <a:p>
                <a:pPr marL="342900" lvl="1" indent="-342900" algn="just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q"/>
                </a:pPr>
                <a:r>
                  <a:rPr lang="en-US" sz="2000" dirty="0" smtClean="0">
                    <a:sym typeface="Wingdings" pitchFamily="2" charset="2"/>
                  </a:rPr>
                  <a:t>Unit </a:t>
                </a:r>
                <a:r>
                  <a:rPr lang="en-US" sz="2000" dirty="0" err="1" smtClean="0">
                    <a:sym typeface="Wingdings" pitchFamily="2" charset="2"/>
                  </a:rPr>
                  <a:t>layanan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tersendiri</a:t>
                </a:r>
                <a:endParaRPr lang="en-US" sz="2000" dirty="0" smtClean="0">
                  <a:sym typeface="Wingdings" pitchFamily="2" charset="2"/>
                </a:endParaRPr>
              </a:p>
              <a:p>
                <a:pPr marL="342900" lvl="1" indent="-342900" algn="just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q"/>
                </a:pPr>
                <a:r>
                  <a:rPr lang="en-US" sz="2000" dirty="0" err="1" smtClean="0">
                    <a:sym typeface="Wingdings" pitchFamily="2" charset="2"/>
                  </a:rPr>
                  <a:t>Terintegrasi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dalam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lingkungan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rumah</a:t>
                </a:r>
                <a:r>
                  <a:rPr lang="en-US" sz="2000" dirty="0" smtClean="0">
                    <a:sym typeface="Wingdings" pitchFamily="2" charset="2"/>
                  </a:rPr>
                  <a:t> </a:t>
                </a:r>
                <a:r>
                  <a:rPr lang="en-US" sz="2000" dirty="0" err="1" smtClean="0">
                    <a:sym typeface="Wingdings" pitchFamily="2" charset="2"/>
                  </a:rPr>
                  <a:t>sakit</a:t>
                </a:r>
                <a:r>
                  <a:rPr lang="en-US" sz="2000" dirty="0" smtClean="0">
                    <a:sym typeface="Wingdings" pitchFamily="2" charset="2"/>
                  </a:rPr>
                  <a:t>  </a:t>
                </a:r>
                <a:endParaRPr lang="en-US" sz="20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69240" y="6448556"/>
              <a:ext cx="6766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(</a:t>
              </a:r>
              <a:r>
                <a:rPr lang="en-US" dirty="0" err="1" smtClean="0"/>
                <a:t>Muijen</a:t>
              </a:r>
              <a:r>
                <a:rPr lang="en-US" dirty="0" smtClean="0"/>
                <a:t>, 2002; </a:t>
              </a:r>
              <a:r>
                <a:rPr lang="en-US" dirty="0" err="1" smtClean="0"/>
                <a:t>Hellewell</a:t>
              </a:r>
              <a:r>
                <a:rPr lang="en-US" dirty="0" smtClean="0"/>
                <a:t> 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/>
                <a:t>Atakan</a:t>
              </a:r>
              <a:r>
                <a:rPr lang="en-US" dirty="0"/>
                <a:t> </a:t>
              </a:r>
              <a:r>
                <a:rPr lang="en-US" dirty="0" smtClean="0"/>
                <a:t>, 2004; Salzmann-Erikson, 2013 )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7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5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400" y="1466635"/>
            <a:ext cx="5257800" cy="2185763"/>
            <a:chOff x="0" y="1739989"/>
            <a:chExt cx="5872484" cy="218576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739989"/>
              <a:ext cx="5872484" cy="1544882"/>
              <a:chOff x="2355181" y="356826"/>
              <a:chExt cx="5872484" cy="1544882"/>
            </a:xfrm>
          </p:grpSpPr>
          <p:sp>
            <p:nvSpPr>
              <p:cNvPr id="17" name="Chevron 16"/>
              <p:cNvSpPr/>
              <p:nvPr/>
            </p:nvSpPr>
            <p:spPr>
              <a:xfrm>
                <a:off x="2355181" y="356826"/>
                <a:ext cx="5872484" cy="1544882"/>
              </a:xfrm>
              <a:prstGeom prst="chevron">
                <a:avLst/>
              </a:prstGeom>
              <a:ln>
                <a:solidFill>
                  <a:srgbClr val="FF0000">
                    <a:alpha val="90000"/>
                  </a:srgbClr>
                </a:solidFill>
              </a:ln>
            </p:spPr>
            <p:style>
              <a:ln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Chevron 6"/>
              <p:cNvSpPr/>
              <p:nvPr/>
            </p:nvSpPr>
            <p:spPr>
              <a:xfrm>
                <a:off x="3127622" y="356826"/>
                <a:ext cx="4327602" cy="1544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Upaya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untuk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menahan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secara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paksa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biasanya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pada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kondisi</a:t>
                </a:r>
                <a:r>
                  <a:rPr lang="en-US" sz="2000" kern="1200" dirty="0" smtClean="0"/>
                  <a:t> yang </a:t>
                </a:r>
                <a:r>
                  <a:rPr lang="en-US" sz="2000" kern="1200" dirty="0" err="1" smtClean="0"/>
                  <a:t>terlindungi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pasien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gangguan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jiwa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serius</a:t>
                </a:r>
                <a:r>
                  <a:rPr lang="en-US" sz="2000" kern="1200" dirty="0" smtClean="0"/>
                  <a:t> yang </a:t>
                </a:r>
                <a:r>
                  <a:rPr lang="en-US" sz="2000" kern="1200" dirty="0" err="1" smtClean="0"/>
                  <a:t>berada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dalam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fase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terganggu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akut</a:t>
                </a:r>
                <a:r>
                  <a:rPr lang="en-US" sz="2000" kern="1200" dirty="0" smtClean="0"/>
                  <a:t>.</a:t>
                </a:r>
                <a:endParaRPr lang="en-US" sz="20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914314" y="3187075"/>
              <a:ext cx="2958170" cy="738677"/>
              <a:chOff x="1934" y="759928"/>
              <a:chExt cx="2958170" cy="738677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1934" y="759928"/>
                <a:ext cx="2958170" cy="738677"/>
              </a:xfrm>
              <a:prstGeom prst="chevron">
                <a:avLst/>
              </a:prstGeom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Chevron 4"/>
              <p:cNvSpPr/>
              <p:nvPr/>
            </p:nvSpPr>
            <p:spPr>
              <a:xfrm>
                <a:off x="371273" y="759928"/>
                <a:ext cx="2219493" cy="7386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Pereira </a:t>
                </a:r>
                <a:r>
                  <a:rPr lang="en-US" sz="2000" kern="1200" dirty="0" err="1" smtClean="0"/>
                  <a:t>dan</a:t>
                </a:r>
                <a:r>
                  <a:rPr lang="en-US" sz="2000" kern="1200" dirty="0" smtClean="0"/>
                  <a:t> Clinton C (2002)</a:t>
                </a:r>
                <a:endParaRPr lang="en-US" sz="2000" kern="120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52400" y="3945256"/>
            <a:ext cx="5257800" cy="2586530"/>
            <a:chOff x="0" y="4218610"/>
            <a:chExt cx="5872484" cy="258653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4218610"/>
              <a:ext cx="5872484" cy="1865719"/>
              <a:chOff x="2355181" y="2162290"/>
              <a:chExt cx="5872484" cy="1865719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2355181" y="2162290"/>
                <a:ext cx="5872484" cy="1865719"/>
              </a:xfrm>
              <a:prstGeom prst="chevron">
                <a:avLst/>
              </a:prstGeom>
              <a:ln>
                <a:solidFill>
                  <a:srgbClr val="003300">
                    <a:alpha val="90000"/>
                  </a:srgbClr>
                </a:solidFill>
              </a:ln>
            </p:spPr>
            <p:style>
              <a:ln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Chevron 10"/>
              <p:cNvSpPr/>
              <p:nvPr/>
            </p:nvSpPr>
            <p:spPr>
              <a:xfrm>
                <a:off x="3127622" y="2162290"/>
                <a:ext cx="4327602" cy="18657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Usaha </a:t>
                </a:r>
                <a:r>
                  <a:rPr lang="en-US" sz="2000" kern="1200" dirty="0" err="1" smtClean="0"/>
                  <a:t>perawatan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terapi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segera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untuk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mengatasi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kondisi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kritis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pada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pasien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dengan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gangguan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jiwa</a:t>
                </a:r>
                <a:r>
                  <a:rPr lang="en-US" sz="2000" kern="1200" dirty="0" smtClean="0"/>
                  <a:t> yang </a:t>
                </a:r>
                <a:r>
                  <a:rPr lang="en-US" sz="2000" kern="1200" dirty="0" err="1" smtClean="0"/>
                  <a:t>terpusat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pada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pasien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multidisipliner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intensif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komprehensif</a:t>
                </a:r>
                <a:r>
                  <a:rPr lang="en-US" sz="2000" kern="1200" dirty="0" smtClean="0"/>
                  <a:t>, </a:t>
                </a:r>
                <a:r>
                  <a:rPr lang="en-US" sz="2000" kern="1200" dirty="0" err="1" smtClean="0"/>
                  <a:t>dan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kolaboratif</a:t>
                </a:r>
                <a:r>
                  <a:rPr lang="en-US" sz="2000" kern="1200" dirty="0" smtClean="0"/>
                  <a:t>.</a:t>
                </a:r>
                <a:endParaRPr lang="en-US" sz="2000" kern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893688" y="5943600"/>
              <a:ext cx="2958170" cy="861540"/>
              <a:chOff x="-18692" y="2794002"/>
              <a:chExt cx="2958170" cy="861540"/>
            </a:xfrm>
          </p:grpSpPr>
          <p:sp>
            <p:nvSpPr>
              <p:cNvPr id="15" name="Chevron 14"/>
              <p:cNvSpPr/>
              <p:nvPr/>
            </p:nvSpPr>
            <p:spPr>
              <a:xfrm>
                <a:off x="-18692" y="2794002"/>
                <a:ext cx="2958170" cy="785340"/>
              </a:xfrm>
              <a:prstGeom prst="chevron">
                <a:avLst/>
              </a:prstGeom>
              <a:solidFill>
                <a:srgbClr val="0033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Chevron 8"/>
              <p:cNvSpPr/>
              <p:nvPr/>
            </p:nvSpPr>
            <p:spPr>
              <a:xfrm>
                <a:off x="373979" y="2870202"/>
                <a:ext cx="2172830" cy="7853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12700" rIns="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Salzmann-Erikson </a:t>
                </a:r>
                <a:r>
                  <a:rPr lang="en-US" sz="2000" i="1" kern="1200" dirty="0" smtClean="0"/>
                  <a:t>et al </a:t>
                </a:r>
                <a:r>
                  <a:rPr lang="en-US" sz="2000" i="0" kern="1200" dirty="0" smtClean="0"/>
                  <a:t>(2008)</a:t>
                </a:r>
                <a:endParaRPr lang="en-US" sz="2000" i="0" kern="1200" dirty="0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454770" y="1447800"/>
            <a:ext cx="34606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Ditandai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: </a:t>
            </a:r>
          </a:p>
          <a:p>
            <a:pPr marL="457200" indent="-457200">
              <a:buAutoNum type="arabicParenBoth"/>
            </a:pPr>
            <a:r>
              <a:rPr lang="en-US" sz="2000" dirty="0" err="1" smtClean="0"/>
              <a:t>Ketidakmampuan</a:t>
            </a:r>
            <a:r>
              <a:rPr lang="en-US" sz="2000" dirty="0" smtClean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dirty="0" err="1" smtClean="0"/>
              <a:t>diri</a:t>
            </a:r>
            <a:endParaRPr lang="en-US" sz="2000" dirty="0"/>
          </a:p>
          <a:p>
            <a:pPr marL="457200" indent="-457200">
              <a:buAutoNum type="arabicParenBoth"/>
            </a:pP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melukai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, orang lain,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 smtClean="0"/>
              <a:t>sekitar</a:t>
            </a:r>
            <a:endParaRPr lang="en-US" sz="2000" dirty="0" smtClean="0"/>
          </a:p>
          <a:p>
            <a:pPr marL="457200" indent="-457200">
              <a:buAutoNum type="arabicParenBoth"/>
            </a:pPr>
            <a:endParaRPr lang="en-US" sz="2000" dirty="0" smtClean="0"/>
          </a:p>
          <a:p>
            <a:pPr marL="457200" indent="-457200">
              <a:buAutoNum type="arabicParenBoth"/>
            </a:pPr>
            <a:r>
              <a:rPr lang="en-US" sz="2000" dirty="0" err="1" smtClean="0"/>
              <a:t>Ketidak-amanan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terapi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bangsal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7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Indikasi</a:t>
            </a:r>
            <a:r>
              <a:rPr lang="en-US" dirty="0" smtClean="0"/>
              <a:t>…(1)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51898" y="1918885"/>
            <a:ext cx="2730116" cy="3470556"/>
            <a:chOff x="351898" y="1918885"/>
            <a:chExt cx="2730116" cy="3470556"/>
          </a:xfrm>
        </p:grpSpPr>
        <p:sp>
          <p:nvSpPr>
            <p:cNvPr id="10" name="Straight Connector 4"/>
            <p:cNvSpPr/>
            <p:nvPr/>
          </p:nvSpPr>
          <p:spPr>
            <a:xfrm>
              <a:off x="2403274" y="3654163"/>
              <a:ext cx="678740" cy="17352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78651" y="0"/>
                  </a:lnTo>
                  <a:lnTo>
                    <a:pt x="378651" y="1735278"/>
                  </a:lnTo>
                  <a:lnTo>
                    <a:pt x="678740" y="1735278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traight Connector 7"/>
            <p:cNvSpPr/>
            <p:nvPr/>
          </p:nvSpPr>
          <p:spPr>
            <a:xfrm>
              <a:off x="2403274" y="1918885"/>
              <a:ext cx="678740" cy="17352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35278"/>
                  </a:moveTo>
                  <a:lnTo>
                    <a:pt x="378651" y="1735278"/>
                  </a:lnTo>
                  <a:lnTo>
                    <a:pt x="378651" y="0"/>
                  </a:lnTo>
                  <a:lnTo>
                    <a:pt x="678740" y="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351898" y="2897116"/>
              <a:ext cx="2051376" cy="1830261"/>
              <a:chOff x="351898" y="2897116"/>
              <a:chExt cx="2051376" cy="18302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75254" y="4419600"/>
                <a:ext cx="12821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(Bowers, 2012)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51898" y="2897116"/>
                <a:ext cx="2051376" cy="1514095"/>
                <a:chOff x="276714" y="1574802"/>
                <a:chExt cx="2051376" cy="151409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276714" y="1574802"/>
                  <a:ext cx="2051376" cy="1514095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ctangle 33"/>
                <p:cNvSpPr/>
                <p:nvPr/>
              </p:nvSpPr>
              <p:spPr>
                <a:xfrm>
                  <a:off x="276714" y="1574802"/>
                  <a:ext cx="2051376" cy="15140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Risiko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tinggi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menyakiti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diri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sendiri</a:t>
                  </a:r>
                  <a:r>
                    <a:rPr lang="en-US" sz="2000" kern="1200" dirty="0" smtClean="0"/>
                    <a:t>, orang lain </a:t>
                  </a:r>
                  <a:r>
                    <a:rPr lang="en-US" sz="2000" kern="1200" dirty="0" err="1" smtClean="0"/>
                    <a:t>dan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lingkungan</a:t>
                  </a:r>
                  <a:endParaRPr lang="en-US" sz="2000" kern="1200" dirty="0"/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3082015" y="1323826"/>
            <a:ext cx="6150217" cy="1242439"/>
            <a:chOff x="3082015" y="1323826"/>
            <a:chExt cx="6150217" cy="1242439"/>
          </a:xfrm>
        </p:grpSpPr>
        <p:sp>
          <p:nvSpPr>
            <p:cNvPr id="6" name="Rectangle 5"/>
            <p:cNvSpPr/>
            <p:nvPr/>
          </p:nvSpPr>
          <p:spPr>
            <a:xfrm>
              <a:off x="7708232" y="2043045"/>
              <a:ext cx="152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(Rubio-Valera </a:t>
              </a:r>
              <a:r>
                <a:rPr lang="en-US" sz="1400" i="1" dirty="0"/>
                <a:t>et al</a:t>
              </a:r>
              <a:r>
                <a:rPr lang="en-US" sz="1400" dirty="0"/>
                <a:t>, 2015)</a:t>
              </a:r>
            </a:p>
          </p:txBody>
        </p:sp>
        <p:sp>
          <p:nvSpPr>
            <p:cNvPr id="12" name="Straight Connector 6"/>
            <p:cNvSpPr/>
            <p:nvPr/>
          </p:nvSpPr>
          <p:spPr>
            <a:xfrm>
              <a:off x="4390521" y="1873165"/>
              <a:ext cx="38099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80992" y="45720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oup 14"/>
            <p:cNvGrpSpPr/>
            <p:nvPr/>
          </p:nvGrpSpPr>
          <p:grpSpPr>
            <a:xfrm>
              <a:off x="3082015" y="1461250"/>
              <a:ext cx="1308506" cy="915270"/>
              <a:chOff x="3006831" y="138936"/>
              <a:chExt cx="1308506" cy="91527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006831" y="138936"/>
                <a:ext cx="1308506" cy="91527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3006831" y="138936"/>
                <a:ext cx="1308506" cy="9152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Agitasi</a:t>
                </a:r>
                <a:endParaRPr lang="en-US" sz="2000" kern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771514" y="1323826"/>
              <a:ext cx="3000886" cy="1190116"/>
              <a:chOff x="4696330" y="1512"/>
              <a:chExt cx="3000886" cy="119011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696330" y="1512"/>
                <a:ext cx="3000886" cy="1190116"/>
              </a:xfrm>
              <a:prstGeom prst="rect">
                <a:avLst/>
              </a:prstGeom>
              <a:solidFill>
                <a:srgbClr val="0033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4696330" y="1512"/>
                <a:ext cx="3000886" cy="1190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Kegelisahan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motorik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dan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ketegangan</a:t>
                </a:r>
                <a:r>
                  <a:rPr lang="en-US" sz="2000" kern="1200" dirty="0" smtClean="0"/>
                  <a:t> mental</a:t>
                </a:r>
                <a:endParaRPr lang="en-US" sz="2000" kern="12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082015" y="2889054"/>
            <a:ext cx="6061985" cy="1190116"/>
            <a:chOff x="3082015" y="2889054"/>
            <a:chExt cx="6061985" cy="1190116"/>
          </a:xfrm>
        </p:grpSpPr>
        <p:sp>
          <p:nvSpPr>
            <p:cNvPr id="7" name="Rectangle 6"/>
            <p:cNvSpPr/>
            <p:nvPr/>
          </p:nvSpPr>
          <p:spPr>
            <a:xfrm>
              <a:off x="7708232" y="3276600"/>
              <a:ext cx="14357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(</a:t>
              </a:r>
              <a:r>
                <a:rPr lang="en-US" sz="1400" dirty="0" err="1"/>
                <a:t>Muralidharan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Fenton, 2006)</a:t>
              </a:r>
            </a:p>
          </p:txBody>
        </p:sp>
        <p:sp>
          <p:nvSpPr>
            <p:cNvPr id="11" name="Straight Connector 5"/>
            <p:cNvSpPr/>
            <p:nvPr/>
          </p:nvSpPr>
          <p:spPr>
            <a:xfrm>
              <a:off x="4390521" y="3438393"/>
              <a:ext cx="380992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380992" y="45720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3082015" y="3026478"/>
              <a:ext cx="1308506" cy="915270"/>
              <a:chOff x="3006831" y="1704164"/>
              <a:chExt cx="1308506" cy="91527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006831" y="1704164"/>
                <a:ext cx="1308506" cy="91527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3006831" y="1704164"/>
                <a:ext cx="1308506" cy="9152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Perilaku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Agresif</a:t>
                </a:r>
                <a:endParaRPr lang="en-US" sz="20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71514" y="2889054"/>
              <a:ext cx="3000886" cy="1190116"/>
              <a:chOff x="4696330" y="1566740"/>
              <a:chExt cx="3000886" cy="119011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696330" y="1566740"/>
                <a:ext cx="3000886" cy="1190116"/>
              </a:xfrm>
              <a:prstGeom prst="rect">
                <a:avLst/>
              </a:prstGeom>
              <a:solidFill>
                <a:srgbClr val="00330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4696330" y="1566740"/>
                <a:ext cx="3000886" cy="11901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err="1" smtClean="0"/>
                  <a:t>Agresi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terhadap</a:t>
                </a:r>
                <a:r>
                  <a:rPr lang="en-US" sz="2000" kern="1200" dirty="0" smtClean="0"/>
                  <a:t> orang </a:t>
                </a:r>
                <a:r>
                  <a:rPr lang="en-US" sz="2000" kern="1200" dirty="0" err="1" smtClean="0"/>
                  <a:t>atau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benda</a:t>
                </a:r>
                <a:r>
                  <a:rPr lang="en-US" sz="2000" kern="1200" dirty="0" smtClean="0"/>
                  <a:t> yang </a:t>
                </a:r>
                <a:r>
                  <a:rPr lang="en-US" sz="2000" kern="1200" dirty="0" err="1" smtClean="0"/>
                  <a:t>bisa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muncul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dalam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bentuk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fisik</a:t>
                </a:r>
                <a:r>
                  <a:rPr lang="en-US" sz="2000" kern="1200" dirty="0" smtClean="0"/>
                  <a:t> </a:t>
                </a:r>
                <a:r>
                  <a:rPr lang="en-US" sz="2000" kern="1200" dirty="0" err="1" smtClean="0"/>
                  <a:t>maupun</a:t>
                </a:r>
                <a:r>
                  <a:rPr lang="en-US" sz="2000" kern="1200" dirty="0" smtClean="0"/>
                  <a:t> verbal</a:t>
                </a:r>
                <a:endParaRPr lang="en-US" sz="2000" kern="12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082015" y="4454282"/>
            <a:ext cx="5725101" cy="2251318"/>
            <a:chOff x="3082015" y="4454282"/>
            <a:chExt cx="5725101" cy="2251318"/>
          </a:xfrm>
        </p:grpSpPr>
        <p:sp>
          <p:nvSpPr>
            <p:cNvPr id="8" name="Rectangle 7"/>
            <p:cNvSpPr/>
            <p:nvPr/>
          </p:nvSpPr>
          <p:spPr>
            <a:xfrm>
              <a:off x="7740316" y="5711169"/>
              <a:ext cx="1066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(Nolan </a:t>
              </a:r>
              <a:r>
                <a:rPr lang="en-US" sz="1400" i="1" dirty="0" smtClean="0"/>
                <a:t>et al</a:t>
              </a:r>
              <a:r>
                <a:rPr lang="en-US" sz="1400" dirty="0" smtClean="0"/>
                <a:t>, 2001)</a:t>
              </a:r>
              <a:endParaRPr lang="en-US" sz="14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82015" y="4454282"/>
              <a:ext cx="4690385" cy="2251318"/>
              <a:chOff x="3082015" y="4454282"/>
              <a:chExt cx="4690385" cy="2251318"/>
            </a:xfrm>
          </p:grpSpPr>
          <p:sp>
            <p:nvSpPr>
              <p:cNvPr id="9" name="Straight Connector 3"/>
              <p:cNvSpPr/>
              <p:nvPr/>
            </p:nvSpPr>
            <p:spPr>
              <a:xfrm>
                <a:off x="4390521" y="5343721"/>
                <a:ext cx="38099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80992" y="45720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9" name="Group 18"/>
              <p:cNvGrpSpPr/>
              <p:nvPr/>
            </p:nvGrpSpPr>
            <p:grpSpPr>
              <a:xfrm>
                <a:off x="3082015" y="4931806"/>
                <a:ext cx="1308506" cy="915270"/>
                <a:chOff x="3006831" y="3609492"/>
                <a:chExt cx="1308506" cy="91527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006831" y="3609492"/>
                  <a:ext cx="1308506" cy="91527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4" name="Rectangle 23"/>
                <p:cNvSpPr/>
                <p:nvPr/>
              </p:nvSpPr>
              <p:spPr>
                <a:xfrm>
                  <a:off x="3006831" y="3609492"/>
                  <a:ext cx="1308506" cy="91527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Perilaku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kekerasan</a:t>
                  </a:r>
                  <a:endParaRPr lang="en-US" sz="2000" kern="12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771514" y="4454282"/>
                <a:ext cx="3000886" cy="2251318"/>
                <a:chOff x="4696330" y="3131968"/>
                <a:chExt cx="3000886" cy="187031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696330" y="3131968"/>
                  <a:ext cx="3000886" cy="1870318"/>
                </a:xfrm>
                <a:prstGeom prst="rect">
                  <a:avLst/>
                </a:prstGeom>
                <a:solidFill>
                  <a:srgbClr val="00330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1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Rectangle 21"/>
                <p:cNvSpPr/>
                <p:nvPr/>
              </p:nvSpPr>
              <p:spPr>
                <a:xfrm>
                  <a:off x="4696330" y="3131968"/>
                  <a:ext cx="3000886" cy="187031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err="1" smtClean="0"/>
                    <a:t>Perilaku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atau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gerakan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fisik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seperti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menampar</a:t>
                  </a:r>
                  <a:r>
                    <a:rPr lang="en-US" sz="2000" kern="1200" dirty="0" smtClean="0"/>
                    <a:t>, </a:t>
                  </a:r>
                  <a:r>
                    <a:rPr lang="en-US" sz="2000" kern="1200" dirty="0" err="1" smtClean="0"/>
                    <a:t>memukul</a:t>
                  </a:r>
                  <a:r>
                    <a:rPr lang="en-US" sz="2000" kern="1200" dirty="0" smtClean="0"/>
                    <a:t>, </a:t>
                  </a:r>
                  <a:r>
                    <a:rPr lang="en-US" sz="2000" kern="1200" dirty="0" err="1" smtClean="0"/>
                    <a:t>menendang</a:t>
                  </a:r>
                  <a:r>
                    <a:rPr lang="en-US" sz="2000" kern="1200" dirty="0" smtClean="0"/>
                    <a:t>, </a:t>
                  </a:r>
                  <a:r>
                    <a:rPr lang="en-US" sz="2000" kern="1200" dirty="0" err="1" smtClean="0"/>
                    <a:t>menggigit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dengan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menggunakan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bagian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tubuh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atau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objek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sebagai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senjata</a:t>
                  </a:r>
                  <a:r>
                    <a:rPr lang="en-US" sz="2000" kern="1200" dirty="0" smtClean="0"/>
                    <a:t>. </a:t>
                  </a:r>
                  <a:r>
                    <a:rPr lang="en-US" sz="2000" kern="1200" dirty="0" err="1" smtClean="0"/>
                    <a:t>Bertujuan</a:t>
                  </a:r>
                  <a:r>
                    <a:rPr lang="en-US" sz="2000" kern="1200" dirty="0" smtClean="0"/>
                    <a:t> </a:t>
                  </a:r>
                  <a:r>
                    <a:rPr lang="en-US" sz="2000" kern="1200" dirty="0" err="1" smtClean="0"/>
                    <a:t>melukai</a:t>
                  </a:r>
                  <a:endParaRPr lang="en-US" sz="2000" kern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625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Gangguan</a:t>
            </a:r>
            <a:r>
              <a:rPr lang="en-US" sz="3200" dirty="0" smtClean="0"/>
              <a:t> </a:t>
            </a:r>
            <a:r>
              <a:rPr lang="en-US" sz="3200" dirty="0" err="1" smtClean="0"/>
              <a:t>Jiwa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Berisiko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agitasi</a:t>
            </a:r>
            <a:r>
              <a:rPr lang="en-US" sz="3200" dirty="0" smtClean="0"/>
              <a:t>, </a:t>
            </a:r>
            <a:r>
              <a:rPr lang="en-US" sz="3200" dirty="0" err="1" smtClean="0"/>
              <a:t>agresi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</a:t>
            </a:r>
            <a:r>
              <a:rPr lang="en-US" sz="3200" dirty="0" err="1" smtClean="0"/>
              <a:t>kekerasan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5735506"/>
              </p:ext>
            </p:extLst>
          </p:nvPr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203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Gintalaite-Bieliauskiene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2001; </a:t>
            </a:r>
            <a:r>
              <a:rPr lang="en-US" dirty="0" err="1"/>
              <a:t>Vaaler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2011; Poole </a:t>
            </a:r>
            <a:r>
              <a:rPr lang="en-US" i="1" dirty="0"/>
              <a:t>et al</a:t>
            </a:r>
            <a:r>
              <a:rPr lang="en-US" dirty="0"/>
              <a:t>, 2014; Born </a:t>
            </a:r>
            <a:r>
              <a:rPr lang="en-US" i="1" dirty="0"/>
              <a:t>et al</a:t>
            </a:r>
            <a:r>
              <a:rPr lang="en-US" dirty="0"/>
              <a:t>,  2015)</a:t>
            </a:r>
          </a:p>
        </p:txBody>
      </p:sp>
    </p:spTree>
    <p:extLst>
      <p:ext uri="{BB962C8B-B14F-4D97-AF65-F5344CB8AC3E}">
        <p14:creationId xmlns:p14="http://schemas.microsoft.com/office/powerpoint/2010/main" val="14811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B8A90-CA50-40C5-84D6-F1EAA874E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0AB8A90-CA50-40C5-84D6-F1EAA874E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E2103C-04D0-4444-895B-D10465C04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2E2103C-04D0-4444-895B-D10465C04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E58F77-5E22-4730-9DBF-910C8B39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CE58F77-5E22-4730-9DBF-910C8B39D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55B12D-27A8-4781-B1CD-9B2DC0C0A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9755B12D-27A8-4781-B1CD-9B2DC0C0A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8ADEE-1CA7-45AD-8E48-CCF673E9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888ADEE-1CA7-45AD-8E48-CCF673E95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CDE1F2-16E0-4703-97F6-5927B476B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3CDE1F2-16E0-4703-97F6-5927B476B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E5B31B-FEB8-4FB9-9BE0-6DD10FC55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0E5B31B-FEB8-4FB9-9BE0-6DD10FC55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02355D-BD6B-4265-8540-7B625D01A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3E02355D-BD6B-4265-8540-7B625D01A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A28029-46CE-403A-ABA7-DC7BC145A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8A28029-46CE-403A-ABA7-DC7BC145A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Setting</a:t>
            </a:r>
            <a:r>
              <a:rPr lang="en-US" b="1" dirty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/>
              <a:t>Psychiatric Intensive Care Unit</a:t>
            </a:r>
            <a:r>
              <a:rPr lang="en-US" b="1" dirty="0"/>
              <a:t> (PICU)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48911"/>
              </p:ext>
            </p:extLst>
          </p:nvPr>
        </p:nvGraphicFramePr>
        <p:xfrm>
          <a:off x="457200" y="1600200"/>
          <a:ext cx="5486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124200" y="3243828"/>
            <a:ext cx="5430530" cy="3630578"/>
            <a:chOff x="3124200" y="3243828"/>
            <a:chExt cx="5430530" cy="3630578"/>
          </a:xfrm>
        </p:grpSpPr>
        <p:sp>
          <p:nvSpPr>
            <p:cNvPr id="6" name="TextBox 5"/>
            <p:cNvSpPr txBox="1"/>
            <p:nvPr/>
          </p:nvSpPr>
          <p:spPr>
            <a:xfrm>
              <a:off x="5624826" y="3243828"/>
              <a:ext cx="2895600" cy="1938992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/>
                <a:t>Perbedaan</a:t>
              </a:r>
              <a:r>
                <a:rPr lang="en-US" sz="2400" dirty="0"/>
                <a:t> </a:t>
              </a:r>
              <a:r>
                <a:rPr lang="en-US" sz="2400" dirty="0" err="1"/>
                <a:t>utama</a:t>
              </a:r>
              <a:r>
                <a:rPr lang="en-US" sz="2400" dirty="0"/>
                <a:t> </a:t>
              </a:r>
            </a:p>
            <a:p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bangsal</a:t>
              </a:r>
              <a:r>
                <a:rPr lang="en-US" sz="2400" dirty="0"/>
                <a:t> </a:t>
              </a:r>
              <a:r>
                <a:rPr lang="en-US" sz="2400" dirty="0" err="1" smtClean="0"/>
                <a:t>akut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ym typeface="Wingdings" pitchFamily="2" charset="2"/>
                </a:rPr>
                <a:t>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Jumlah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</a:rPr>
                <a:t>dan</a:t>
              </a:r>
              <a:r>
                <a:rPr lang="en-US" sz="2400" dirty="0">
                  <a:solidFill>
                    <a:srgbClr val="FFFF00"/>
                  </a:solidFill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</a:rPr>
                <a:t>kualitas</a:t>
              </a:r>
              <a:r>
                <a:rPr lang="en-US" sz="2400" dirty="0">
                  <a:solidFill>
                    <a:srgbClr val="FFFF00"/>
                  </a:solidFill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</a:rPr>
                <a:t>staf</a:t>
              </a:r>
              <a:r>
                <a:rPr lang="en-US" sz="2400" dirty="0">
                  <a:solidFill>
                    <a:srgbClr val="FFFF00"/>
                  </a:solidFill>
                </a:rPr>
                <a:t>, </a:t>
              </a:r>
              <a:r>
                <a:rPr lang="en-US" sz="2400" dirty="0" err="1">
                  <a:solidFill>
                    <a:srgbClr val="FFFF00"/>
                  </a:solidFill>
                </a:rPr>
                <a:t>fasilitas</a:t>
              </a:r>
              <a:r>
                <a:rPr lang="en-US" sz="2400" dirty="0">
                  <a:solidFill>
                    <a:srgbClr val="FFFF00"/>
                  </a:solidFill>
                </a:rPr>
                <a:t>, </a:t>
              </a:r>
              <a:r>
                <a:rPr lang="en-US" sz="2400" dirty="0" err="1">
                  <a:solidFill>
                    <a:srgbClr val="FFFF00"/>
                  </a:solidFill>
                </a:rPr>
                <a:t>dan</a:t>
              </a:r>
              <a:r>
                <a:rPr lang="en-US" sz="2400" dirty="0">
                  <a:solidFill>
                    <a:srgbClr val="FFFF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</a:rPr>
                <a:t>keamanan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6505074"/>
              <a:ext cx="1766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(Appleton, 2012)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53852" y="5182820"/>
              <a:ext cx="1800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(Beer </a:t>
              </a:r>
              <a:r>
                <a:rPr lang="en-US" i="1" dirty="0" smtClean="0"/>
                <a:t>et a</a:t>
              </a:r>
              <a:r>
                <a:rPr lang="en-US" dirty="0" smtClean="0"/>
                <a:t>l, 2008)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99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15EEB-2F63-4E3D-BBE9-6E957614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A815EEB-2F63-4E3D-BBE9-6E957614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6A805-86CF-4628-B54D-303A35F06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C1F6A805-86CF-4628-B54D-303A35F06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29C83-B326-4EF7-ADBC-027806E3E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1129C83-B326-4EF7-ADBC-027806E3E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9026ED-23AD-4F3F-A7AC-C6D0A2205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49026ED-23AD-4F3F-A7AC-C6D0A2205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FB2A67-DE38-4A46-86BB-5529074F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7FB2A67-DE38-4A46-86BB-5529074FD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8A7E40-F158-4DA7-9FD1-1D06D4BF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08A7E40-F158-4DA7-9FD1-1D06D4BF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BE1D3E-5356-4F47-9B3E-5F69100E6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8BBE1D3E-5356-4F47-9B3E-5F69100E6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09486-A814-443C-87E8-A53F65CC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3F409486-A814-443C-87E8-A53F65CCA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C35FD1-74DC-409B-8124-115E347F2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2C35FD1-74DC-409B-8124-115E347F2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C9801-477E-4844-9039-27AB9A8D6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3DC9801-477E-4844-9039-27AB9A8D6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8E9A0-A120-499A-8869-0A9F2C93F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7A8E9A0-A120-499A-8869-0A9F2C93F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Setting</a:t>
            </a:r>
            <a:r>
              <a:rPr lang="en-US" b="1" dirty="0"/>
              <a:t> </a:t>
            </a:r>
            <a:r>
              <a:rPr lang="en-US" b="1" dirty="0" err="1"/>
              <a:t>Tempat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/>
              <a:t>Psychiatric Intensive Care Unit</a:t>
            </a:r>
            <a:r>
              <a:rPr lang="en-US" b="1" dirty="0"/>
              <a:t> (PICU)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A4A6A-E1EB-40CC-88FB-2A4ED6C8C3AA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1653634"/>
            <a:ext cx="4648200" cy="4975766"/>
            <a:chOff x="457200" y="1653634"/>
            <a:chExt cx="3505200" cy="4050415"/>
          </a:xfrm>
        </p:grpSpPr>
        <p:pic>
          <p:nvPicPr>
            <p:cNvPr id="13" name="Picture 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4" y="1653634"/>
              <a:ext cx="3097526" cy="35191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grpSp>
          <p:nvGrpSpPr>
            <p:cNvPr id="6" name="Group 5"/>
            <p:cNvGrpSpPr/>
            <p:nvPr/>
          </p:nvGrpSpPr>
          <p:grpSpPr>
            <a:xfrm>
              <a:off x="457200" y="1791814"/>
              <a:ext cx="3412494" cy="3912235"/>
              <a:chOff x="0" y="0"/>
              <a:chExt cx="3413051" cy="391278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361507" cy="3381154"/>
                <a:chOff x="0" y="0"/>
                <a:chExt cx="361507" cy="3381154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39703"/>
                  <a:ext cx="170121" cy="9356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61507" y="0"/>
                  <a:ext cx="0" cy="33811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361507" y="3381154"/>
                <a:ext cx="3051544" cy="531628"/>
                <a:chOff x="0" y="0"/>
                <a:chExt cx="3051544" cy="531628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9702" y="223284"/>
                  <a:ext cx="712382" cy="30834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0" y="0"/>
                  <a:ext cx="3051544" cy="30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Rectangle 13"/>
          <p:cNvSpPr/>
          <p:nvPr/>
        </p:nvSpPr>
        <p:spPr>
          <a:xfrm>
            <a:off x="3962400" y="6440032"/>
            <a:ext cx="279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(Procter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Ridgers</a:t>
            </a:r>
            <a:r>
              <a:rPr lang="en-US" dirty="0"/>
              <a:t> </a:t>
            </a:r>
            <a:r>
              <a:rPr lang="en-US" dirty="0" smtClean="0"/>
              <a:t>, 2008)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000" y="2105496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supervisi</a:t>
            </a:r>
            <a:r>
              <a:rPr lang="en-US" sz="2000" dirty="0"/>
              <a:t>,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PICU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/>
              <a:t>low secure rehab unit</a:t>
            </a:r>
            <a:r>
              <a:rPr lang="en-US" sz="2000" dirty="0"/>
              <a:t> </a:t>
            </a:r>
            <a:r>
              <a:rPr lang="en-US" sz="2000" dirty="0" err="1"/>
              <a:t>menangani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supervisi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pula</a:t>
            </a:r>
          </a:p>
        </p:txBody>
      </p:sp>
    </p:spTree>
    <p:extLst>
      <p:ext uri="{BB962C8B-B14F-4D97-AF65-F5344CB8AC3E}">
        <p14:creationId xmlns:p14="http://schemas.microsoft.com/office/powerpoint/2010/main" val="3037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2001</Words>
  <Application>Microsoft Office PowerPoint</Application>
  <PresentationFormat>On-screen Show (4:3)</PresentationFormat>
  <Paragraphs>440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Perawatan Intensif Psikiatrik: Sebuah Gambaran Umum</vt:lpstr>
      <vt:lpstr>Pendahuluan</vt:lpstr>
      <vt:lpstr>Sejarah</vt:lpstr>
      <vt:lpstr>Definisi</vt:lpstr>
      <vt:lpstr>Indikasi…(1)</vt:lpstr>
      <vt:lpstr>Gangguan Jiwa yang Berisiko Tinggi untuk terjadi agitasi, agresi dan perilaku kekerasan</vt:lpstr>
      <vt:lpstr>Setting Tempat Psychiatric Intensive Care Unit (PICU)</vt:lpstr>
      <vt:lpstr>Setting Tempat Psychiatric Intensive Care Unit (PICU)</vt:lpstr>
      <vt:lpstr>Perbedaan Psychiatric Intensive Care Unit (PICU) dan Bangsal Akut</vt:lpstr>
      <vt:lpstr>Setting Tempat…(2)</vt:lpstr>
      <vt:lpstr>Setting Tempat…(3)</vt:lpstr>
      <vt:lpstr>Tatalaksana Fase Akut pada Perawatan Intensif Psikiatrik</vt:lpstr>
      <vt:lpstr>Penilaian</vt:lpstr>
      <vt:lpstr>Terapi Farmakologis</vt:lpstr>
      <vt:lpstr>Benzodiazepin</vt:lpstr>
      <vt:lpstr>Benzodiazepin</vt:lpstr>
      <vt:lpstr>Antipsikotik tipikal</vt:lpstr>
      <vt:lpstr>Antipsikotik atipikal</vt:lpstr>
      <vt:lpstr>Antipsikotik atipikal</vt:lpstr>
      <vt:lpstr>Terapi Non Farmakologis</vt:lpstr>
      <vt:lpstr>De-eskalasi</vt:lpstr>
      <vt:lpstr>Psikoterapi</vt:lpstr>
      <vt:lpstr>Teknik Persuasi</vt:lpstr>
      <vt:lpstr>Observasi</vt:lpstr>
      <vt:lpstr>Intervensi Fisik</vt:lpstr>
      <vt:lpstr>Containment</vt:lpstr>
      <vt:lpstr>Seklusi</vt:lpstr>
      <vt:lpstr>Seklusi</vt:lpstr>
      <vt:lpstr>Restrain</vt:lpstr>
      <vt:lpstr>Restrain</vt:lpstr>
      <vt:lpstr>Restrain</vt:lpstr>
      <vt:lpstr>Restrain</vt:lpstr>
      <vt:lpstr>Catatan untuk Seklusi dan Restrain</vt:lpstr>
      <vt:lpstr>Tim Multidisipliner dalam Perawatan Intensif Psikiatrik</vt:lpstr>
      <vt:lpstr>Tugas Psikiater Konsultan</vt:lpstr>
      <vt:lpstr>Tugas Dokter Junior (Residen)</vt:lpstr>
      <vt:lpstr>Tugas Anggota Tim Lain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Perawatan Intensif Psikiatrik: Sebuah Gambaran Umum</dc:title>
  <dc:creator>dr.Dearisa</dc:creator>
  <cp:lastModifiedBy>dr.Dearisa</cp:lastModifiedBy>
  <cp:revision>101</cp:revision>
  <dcterms:created xsi:type="dcterms:W3CDTF">2015-05-07T03:14:48Z</dcterms:created>
  <dcterms:modified xsi:type="dcterms:W3CDTF">2015-05-12T02:35:18Z</dcterms:modified>
</cp:coreProperties>
</file>