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8BD52-1617-4F9E-842F-0B3AD3B4C6F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83E748-FCF1-4108-84ED-3605B4918483}">
      <dgm:prSet phldrT="[Text]" custT="1"/>
      <dgm:spPr/>
      <dgm:t>
        <a:bodyPr/>
        <a:lstStyle/>
        <a:p>
          <a:r>
            <a:rPr lang="en-US" sz="4000" dirty="0" err="1"/>
            <a:t>mimpi</a:t>
          </a:r>
          <a:endParaRPr lang="en-US" sz="4000" dirty="0"/>
        </a:p>
      </dgm:t>
    </dgm:pt>
    <dgm:pt modelId="{ADC2C55F-FDA5-4422-9206-850BAD282CB0}" type="parTrans" cxnId="{CEC2781C-1B9D-40B3-B6D5-89B033D3EEE6}">
      <dgm:prSet/>
      <dgm:spPr/>
      <dgm:t>
        <a:bodyPr/>
        <a:lstStyle/>
        <a:p>
          <a:endParaRPr lang="en-US"/>
        </a:p>
      </dgm:t>
    </dgm:pt>
    <dgm:pt modelId="{D9E32916-24C7-4070-B2CA-5CAC0552108A}" type="sibTrans" cxnId="{CEC2781C-1B9D-40B3-B6D5-89B033D3EEE6}">
      <dgm:prSet/>
      <dgm:spPr/>
      <dgm:t>
        <a:bodyPr/>
        <a:lstStyle/>
        <a:p>
          <a:endParaRPr lang="en-US"/>
        </a:p>
      </dgm:t>
    </dgm:pt>
    <dgm:pt modelId="{9EFD08F1-7EEB-4FAB-A7C4-840795132A7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4000" dirty="0" err="1"/>
            <a:t>logika</a:t>
          </a:r>
          <a:endParaRPr lang="en-US" sz="4000" dirty="0"/>
        </a:p>
      </dgm:t>
    </dgm:pt>
    <dgm:pt modelId="{F6EFF1CF-3EA2-4D04-A165-7111D2A3626A}" type="parTrans" cxnId="{AC543296-0E07-4F6F-81E5-3CFE536C0A44}">
      <dgm:prSet/>
      <dgm:spPr/>
      <dgm:t>
        <a:bodyPr/>
        <a:lstStyle/>
        <a:p>
          <a:endParaRPr lang="en-US"/>
        </a:p>
      </dgm:t>
    </dgm:pt>
    <dgm:pt modelId="{0991C4EB-5D84-49E7-B349-C9F5947642B9}" type="sibTrans" cxnId="{AC543296-0E07-4F6F-81E5-3CFE536C0A44}">
      <dgm:prSet/>
      <dgm:spPr/>
      <dgm:t>
        <a:bodyPr/>
        <a:lstStyle/>
        <a:p>
          <a:endParaRPr lang="en-US"/>
        </a:p>
      </dgm:t>
    </dgm:pt>
    <dgm:pt modelId="{2B9122D2-BDE7-4571-9A8E-C1FF89EC6636}" type="pres">
      <dgm:prSet presAssocID="{9DF8BD52-1617-4F9E-842F-0B3AD3B4C6F7}" presName="diagram" presStyleCnt="0">
        <dgm:presLayoutVars>
          <dgm:dir/>
          <dgm:resizeHandles val="exact"/>
        </dgm:presLayoutVars>
      </dgm:prSet>
      <dgm:spPr/>
    </dgm:pt>
    <dgm:pt modelId="{7D1C020E-8F4F-4667-B731-3DFA73AEEEEB}" type="pres">
      <dgm:prSet presAssocID="{0E83E748-FCF1-4108-84ED-3605B4918483}" presName="arrow" presStyleLbl="node1" presStyleIdx="0" presStyleCnt="2">
        <dgm:presLayoutVars>
          <dgm:bulletEnabled val="1"/>
        </dgm:presLayoutVars>
      </dgm:prSet>
      <dgm:spPr/>
    </dgm:pt>
    <dgm:pt modelId="{660251B4-0A1B-4D63-BC93-3905F98F3785}" type="pres">
      <dgm:prSet presAssocID="{9EFD08F1-7EEB-4FAB-A7C4-840795132A7B}" presName="arrow" presStyleLbl="node1" presStyleIdx="1" presStyleCnt="2">
        <dgm:presLayoutVars>
          <dgm:bulletEnabled val="1"/>
        </dgm:presLayoutVars>
      </dgm:prSet>
      <dgm:spPr/>
    </dgm:pt>
  </dgm:ptLst>
  <dgm:cxnLst>
    <dgm:cxn modelId="{CEC2781C-1B9D-40B3-B6D5-89B033D3EEE6}" srcId="{9DF8BD52-1617-4F9E-842F-0B3AD3B4C6F7}" destId="{0E83E748-FCF1-4108-84ED-3605B4918483}" srcOrd="0" destOrd="0" parTransId="{ADC2C55F-FDA5-4422-9206-850BAD282CB0}" sibTransId="{D9E32916-24C7-4070-B2CA-5CAC0552108A}"/>
    <dgm:cxn modelId="{F55EC92D-DD0D-42F5-9518-A4AA5FA1CB8D}" type="presOf" srcId="{0E83E748-FCF1-4108-84ED-3605B4918483}" destId="{7D1C020E-8F4F-4667-B731-3DFA73AEEEEB}" srcOrd="0" destOrd="0" presId="urn:microsoft.com/office/officeart/2005/8/layout/arrow5"/>
    <dgm:cxn modelId="{22EEAE36-F14D-4CE1-88C7-CFA51384AC3D}" type="presOf" srcId="{9EFD08F1-7EEB-4FAB-A7C4-840795132A7B}" destId="{660251B4-0A1B-4D63-BC93-3905F98F3785}" srcOrd="0" destOrd="0" presId="urn:microsoft.com/office/officeart/2005/8/layout/arrow5"/>
    <dgm:cxn modelId="{AC543296-0E07-4F6F-81E5-3CFE536C0A44}" srcId="{9DF8BD52-1617-4F9E-842F-0B3AD3B4C6F7}" destId="{9EFD08F1-7EEB-4FAB-A7C4-840795132A7B}" srcOrd="1" destOrd="0" parTransId="{F6EFF1CF-3EA2-4D04-A165-7111D2A3626A}" sibTransId="{0991C4EB-5D84-49E7-B349-C9F5947642B9}"/>
    <dgm:cxn modelId="{64989DBA-FD36-4B60-A87D-962EFC3C7412}" type="presOf" srcId="{9DF8BD52-1617-4F9E-842F-0B3AD3B4C6F7}" destId="{2B9122D2-BDE7-4571-9A8E-C1FF89EC6636}" srcOrd="0" destOrd="0" presId="urn:microsoft.com/office/officeart/2005/8/layout/arrow5"/>
    <dgm:cxn modelId="{4071BFEC-10D8-49D4-8FCD-DDA1CC304880}" type="presParOf" srcId="{2B9122D2-BDE7-4571-9A8E-C1FF89EC6636}" destId="{7D1C020E-8F4F-4667-B731-3DFA73AEEEEB}" srcOrd="0" destOrd="0" presId="urn:microsoft.com/office/officeart/2005/8/layout/arrow5"/>
    <dgm:cxn modelId="{8FE307D8-5613-432C-A590-7B9E529D1B41}" type="presParOf" srcId="{2B9122D2-BDE7-4571-9A8E-C1FF89EC6636}" destId="{660251B4-0A1B-4D63-BC93-3905F98F378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C63EF-676F-48CE-9027-802A564EB881}" type="doc">
      <dgm:prSet loTypeId="urn:microsoft.com/office/officeart/2005/8/layout/radial4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EDBAB0C-9B37-4690-8D08-EB2A58E2A3E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/>
            <a:t>Perilaku</a:t>
          </a:r>
          <a:r>
            <a:rPr lang="en-US" dirty="0"/>
            <a:t> </a:t>
          </a:r>
          <a:r>
            <a:rPr lang="en-US" dirty="0" err="1"/>
            <a:t>manusia</a:t>
          </a:r>
          <a:endParaRPr lang="en-US" dirty="0"/>
        </a:p>
      </dgm:t>
    </dgm:pt>
    <dgm:pt modelId="{DE659D27-23BA-4321-B299-1D36358400C6}" type="parTrans" cxnId="{59F3B164-3148-4438-8270-7DCEAA6A44E2}">
      <dgm:prSet/>
      <dgm:spPr/>
      <dgm:t>
        <a:bodyPr/>
        <a:lstStyle/>
        <a:p>
          <a:endParaRPr lang="en-US"/>
        </a:p>
      </dgm:t>
    </dgm:pt>
    <dgm:pt modelId="{444759D1-1D13-4411-9723-9954FF4C55B1}" type="sibTrans" cxnId="{59F3B164-3148-4438-8270-7DCEAA6A44E2}">
      <dgm:prSet/>
      <dgm:spPr/>
      <dgm:t>
        <a:bodyPr/>
        <a:lstStyle/>
        <a:p>
          <a:endParaRPr lang="en-US"/>
        </a:p>
      </dgm:t>
    </dgm:pt>
    <dgm:pt modelId="{7FDED2DA-523D-4E8C-A777-43231D4B0FFA}">
      <dgm:prSet phldrT="[Text]"/>
      <dgm:spPr/>
      <dgm:t>
        <a:bodyPr/>
        <a:lstStyle/>
        <a:p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para</a:t>
          </a:r>
          <a:r>
            <a:rPr lang="en-US" dirty="0"/>
            <a:t> </a:t>
          </a:r>
          <a:r>
            <a:rPr lang="en-US" dirty="0" err="1"/>
            <a:t>dewa</a:t>
          </a:r>
          <a:endParaRPr lang="en-US" dirty="0"/>
        </a:p>
      </dgm:t>
    </dgm:pt>
    <dgm:pt modelId="{BA006F47-C906-47F3-84D8-BF90C533FD16}" type="parTrans" cxnId="{AF8A2E8B-4010-4754-9FAB-92D28EC52340}">
      <dgm:prSet/>
      <dgm:spPr/>
      <dgm:t>
        <a:bodyPr/>
        <a:lstStyle/>
        <a:p>
          <a:endParaRPr lang="en-US"/>
        </a:p>
      </dgm:t>
    </dgm:pt>
    <dgm:pt modelId="{5D0E047C-7F14-4949-81DB-6D52A3D3B681}" type="sibTrans" cxnId="{AF8A2E8B-4010-4754-9FAB-92D28EC52340}">
      <dgm:prSet/>
      <dgm:spPr/>
      <dgm:t>
        <a:bodyPr/>
        <a:lstStyle/>
        <a:p>
          <a:endParaRPr lang="en-US"/>
        </a:p>
      </dgm:t>
    </dgm:pt>
    <dgm:pt modelId="{0090054B-6D84-4A51-9B6B-A68891F71363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hidup</a:t>
          </a:r>
          <a:endParaRPr lang="en-US" dirty="0"/>
        </a:p>
      </dgm:t>
    </dgm:pt>
    <dgm:pt modelId="{E4178855-B4A3-4D23-9B71-4ECDAAE5FB7A}" type="parTrans" cxnId="{78AAAA4F-017E-49E7-8267-A4B977DA1BEB}">
      <dgm:prSet/>
      <dgm:spPr/>
      <dgm:t>
        <a:bodyPr/>
        <a:lstStyle/>
        <a:p>
          <a:endParaRPr lang="en-US"/>
        </a:p>
      </dgm:t>
    </dgm:pt>
    <dgm:pt modelId="{1B6F5E11-5367-41E7-B933-8169161CE7F6}" type="sibTrans" cxnId="{78AAAA4F-017E-49E7-8267-A4B977DA1BEB}">
      <dgm:prSet/>
      <dgm:spPr/>
      <dgm:t>
        <a:bodyPr/>
        <a:lstStyle/>
        <a:p>
          <a:endParaRPr lang="en-US"/>
        </a:p>
      </dgm:t>
    </dgm:pt>
    <dgm:pt modelId="{387BB3D3-2F9D-4632-BFD1-D5BF9C46C0FB}">
      <dgm:prSet phldrT="[Text]"/>
      <dgm:spPr/>
      <dgm:t>
        <a:bodyPr/>
        <a:lstStyle/>
        <a:p>
          <a:r>
            <a:rPr lang="en-US" dirty="0" err="1"/>
            <a:t>Hati</a:t>
          </a:r>
          <a:r>
            <a:rPr lang="en-US" dirty="0"/>
            <a:t> </a:t>
          </a:r>
          <a:r>
            <a:rPr lang="en-US" dirty="0" err="1"/>
            <a:t>imaji</a:t>
          </a:r>
          <a:r>
            <a:rPr lang="en-US" dirty="0"/>
            <a:t> </a:t>
          </a:r>
          <a:r>
            <a:rPr lang="en-US" dirty="0" err="1"/>
            <a:t>manusia</a:t>
          </a:r>
          <a:endParaRPr lang="en-US" dirty="0"/>
        </a:p>
      </dgm:t>
    </dgm:pt>
    <dgm:pt modelId="{DB126A76-1F6F-4D1D-8E3F-F27D5DF32B0D}" type="parTrans" cxnId="{F842383B-1650-4ACC-B9CF-8BCE2F660DED}">
      <dgm:prSet/>
      <dgm:spPr/>
      <dgm:t>
        <a:bodyPr/>
        <a:lstStyle/>
        <a:p>
          <a:endParaRPr lang="en-US"/>
        </a:p>
      </dgm:t>
    </dgm:pt>
    <dgm:pt modelId="{8DF72878-13E9-4029-B528-EE909902EA41}" type="sibTrans" cxnId="{F842383B-1650-4ACC-B9CF-8BCE2F660DED}">
      <dgm:prSet/>
      <dgm:spPr/>
      <dgm:t>
        <a:bodyPr/>
        <a:lstStyle/>
        <a:p>
          <a:endParaRPr lang="en-US"/>
        </a:p>
      </dgm:t>
    </dgm:pt>
    <dgm:pt modelId="{51B9609C-0F18-4D1E-B717-78013FCC9C3C}" type="pres">
      <dgm:prSet presAssocID="{A1AC63EF-676F-48CE-9027-802A564EB88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A10216-FAD8-475F-A871-8D7550A3E910}" type="pres">
      <dgm:prSet presAssocID="{5EDBAB0C-9B37-4690-8D08-EB2A58E2A3E4}" presName="centerShape" presStyleLbl="node0" presStyleIdx="0" presStyleCnt="1"/>
      <dgm:spPr/>
    </dgm:pt>
    <dgm:pt modelId="{0E48343C-F37E-4F75-8075-A8284CB54A10}" type="pres">
      <dgm:prSet presAssocID="{BA006F47-C906-47F3-84D8-BF90C533FD16}" presName="parTrans" presStyleLbl="bgSibTrans2D1" presStyleIdx="0" presStyleCnt="3"/>
      <dgm:spPr/>
    </dgm:pt>
    <dgm:pt modelId="{F07E2501-B621-4A8D-BE98-2996B8CD020E}" type="pres">
      <dgm:prSet presAssocID="{7FDED2DA-523D-4E8C-A777-43231D4B0FFA}" presName="node" presStyleLbl="node1" presStyleIdx="0" presStyleCnt="3">
        <dgm:presLayoutVars>
          <dgm:bulletEnabled val="1"/>
        </dgm:presLayoutVars>
      </dgm:prSet>
      <dgm:spPr/>
    </dgm:pt>
    <dgm:pt modelId="{1E3612AB-3D8B-4B96-869C-99129CAAA247}" type="pres">
      <dgm:prSet presAssocID="{E4178855-B4A3-4D23-9B71-4ECDAAE5FB7A}" presName="parTrans" presStyleLbl="bgSibTrans2D1" presStyleIdx="1" presStyleCnt="3"/>
      <dgm:spPr/>
    </dgm:pt>
    <dgm:pt modelId="{F3E113C1-276A-44CE-A642-E6E6DB144F84}" type="pres">
      <dgm:prSet presAssocID="{0090054B-6D84-4A51-9B6B-A68891F71363}" presName="node" presStyleLbl="node1" presStyleIdx="1" presStyleCnt="3">
        <dgm:presLayoutVars>
          <dgm:bulletEnabled val="1"/>
        </dgm:presLayoutVars>
      </dgm:prSet>
      <dgm:spPr/>
    </dgm:pt>
    <dgm:pt modelId="{A9A4C7F5-52C8-4D49-9CFA-5C11426CB11B}" type="pres">
      <dgm:prSet presAssocID="{DB126A76-1F6F-4D1D-8E3F-F27D5DF32B0D}" presName="parTrans" presStyleLbl="bgSibTrans2D1" presStyleIdx="2" presStyleCnt="3"/>
      <dgm:spPr/>
    </dgm:pt>
    <dgm:pt modelId="{B1DBBA98-46C2-4FE5-9763-83A4ABB4C98F}" type="pres">
      <dgm:prSet presAssocID="{387BB3D3-2F9D-4632-BFD1-D5BF9C46C0FB}" presName="node" presStyleLbl="node1" presStyleIdx="2" presStyleCnt="3">
        <dgm:presLayoutVars>
          <dgm:bulletEnabled val="1"/>
        </dgm:presLayoutVars>
      </dgm:prSet>
      <dgm:spPr/>
    </dgm:pt>
  </dgm:ptLst>
  <dgm:cxnLst>
    <dgm:cxn modelId="{B91C2608-46EF-4F70-8235-C958D921ED99}" type="presOf" srcId="{BA006F47-C906-47F3-84D8-BF90C533FD16}" destId="{0E48343C-F37E-4F75-8075-A8284CB54A10}" srcOrd="0" destOrd="0" presId="urn:microsoft.com/office/officeart/2005/8/layout/radial4"/>
    <dgm:cxn modelId="{10E68D0A-6C90-4DDF-B436-B19A4315D730}" type="presOf" srcId="{5EDBAB0C-9B37-4690-8D08-EB2A58E2A3E4}" destId="{52A10216-FAD8-475F-A871-8D7550A3E910}" srcOrd="0" destOrd="0" presId="urn:microsoft.com/office/officeart/2005/8/layout/radial4"/>
    <dgm:cxn modelId="{96BA790E-4A1D-4A9C-8686-501AF594BB63}" type="presOf" srcId="{DB126A76-1F6F-4D1D-8E3F-F27D5DF32B0D}" destId="{A9A4C7F5-52C8-4D49-9CFA-5C11426CB11B}" srcOrd="0" destOrd="0" presId="urn:microsoft.com/office/officeart/2005/8/layout/radial4"/>
    <dgm:cxn modelId="{C77EA712-243F-487D-B8A5-4746EB3532AC}" type="presOf" srcId="{A1AC63EF-676F-48CE-9027-802A564EB881}" destId="{51B9609C-0F18-4D1E-B717-78013FCC9C3C}" srcOrd="0" destOrd="0" presId="urn:microsoft.com/office/officeart/2005/8/layout/radial4"/>
    <dgm:cxn modelId="{979A6936-0274-462B-881F-269BDEE1DF6D}" type="presOf" srcId="{E4178855-B4A3-4D23-9B71-4ECDAAE5FB7A}" destId="{1E3612AB-3D8B-4B96-869C-99129CAAA247}" srcOrd="0" destOrd="0" presId="urn:microsoft.com/office/officeart/2005/8/layout/radial4"/>
    <dgm:cxn modelId="{F842383B-1650-4ACC-B9CF-8BCE2F660DED}" srcId="{5EDBAB0C-9B37-4690-8D08-EB2A58E2A3E4}" destId="{387BB3D3-2F9D-4632-BFD1-D5BF9C46C0FB}" srcOrd="2" destOrd="0" parTransId="{DB126A76-1F6F-4D1D-8E3F-F27D5DF32B0D}" sibTransId="{8DF72878-13E9-4029-B528-EE909902EA41}"/>
    <dgm:cxn modelId="{68AFE042-FFE4-4EB5-9EC7-E423C7D49F0E}" type="presOf" srcId="{7FDED2DA-523D-4E8C-A777-43231D4B0FFA}" destId="{F07E2501-B621-4A8D-BE98-2996B8CD020E}" srcOrd="0" destOrd="0" presId="urn:microsoft.com/office/officeart/2005/8/layout/radial4"/>
    <dgm:cxn modelId="{59F3B164-3148-4438-8270-7DCEAA6A44E2}" srcId="{A1AC63EF-676F-48CE-9027-802A564EB881}" destId="{5EDBAB0C-9B37-4690-8D08-EB2A58E2A3E4}" srcOrd="0" destOrd="0" parTransId="{DE659D27-23BA-4321-B299-1D36358400C6}" sibTransId="{444759D1-1D13-4411-9723-9954FF4C55B1}"/>
    <dgm:cxn modelId="{1F283247-83D9-4FEA-8D40-981CF6798BCF}" type="presOf" srcId="{387BB3D3-2F9D-4632-BFD1-D5BF9C46C0FB}" destId="{B1DBBA98-46C2-4FE5-9763-83A4ABB4C98F}" srcOrd="0" destOrd="0" presId="urn:microsoft.com/office/officeart/2005/8/layout/radial4"/>
    <dgm:cxn modelId="{78AAAA4F-017E-49E7-8267-A4B977DA1BEB}" srcId="{5EDBAB0C-9B37-4690-8D08-EB2A58E2A3E4}" destId="{0090054B-6D84-4A51-9B6B-A68891F71363}" srcOrd="1" destOrd="0" parTransId="{E4178855-B4A3-4D23-9B71-4ECDAAE5FB7A}" sibTransId="{1B6F5E11-5367-41E7-B933-8169161CE7F6}"/>
    <dgm:cxn modelId="{90EA0052-8E6A-4DB6-91AA-5BF95FD15458}" type="presOf" srcId="{0090054B-6D84-4A51-9B6B-A68891F71363}" destId="{F3E113C1-276A-44CE-A642-E6E6DB144F84}" srcOrd="0" destOrd="0" presId="urn:microsoft.com/office/officeart/2005/8/layout/radial4"/>
    <dgm:cxn modelId="{AF8A2E8B-4010-4754-9FAB-92D28EC52340}" srcId="{5EDBAB0C-9B37-4690-8D08-EB2A58E2A3E4}" destId="{7FDED2DA-523D-4E8C-A777-43231D4B0FFA}" srcOrd="0" destOrd="0" parTransId="{BA006F47-C906-47F3-84D8-BF90C533FD16}" sibTransId="{5D0E047C-7F14-4949-81DB-6D52A3D3B681}"/>
    <dgm:cxn modelId="{DA22B397-3ABA-4136-BFB3-BF52FA886F0A}" type="presParOf" srcId="{51B9609C-0F18-4D1E-B717-78013FCC9C3C}" destId="{52A10216-FAD8-475F-A871-8D7550A3E910}" srcOrd="0" destOrd="0" presId="urn:microsoft.com/office/officeart/2005/8/layout/radial4"/>
    <dgm:cxn modelId="{0CDD1F75-9A35-4C49-945B-467D9B0FF6F8}" type="presParOf" srcId="{51B9609C-0F18-4D1E-B717-78013FCC9C3C}" destId="{0E48343C-F37E-4F75-8075-A8284CB54A10}" srcOrd="1" destOrd="0" presId="urn:microsoft.com/office/officeart/2005/8/layout/radial4"/>
    <dgm:cxn modelId="{A075BB6B-D235-4BA1-8EE7-03CBB76B9E90}" type="presParOf" srcId="{51B9609C-0F18-4D1E-B717-78013FCC9C3C}" destId="{F07E2501-B621-4A8D-BE98-2996B8CD020E}" srcOrd="2" destOrd="0" presId="urn:microsoft.com/office/officeart/2005/8/layout/radial4"/>
    <dgm:cxn modelId="{F0FA736B-8F32-442A-B42D-CD5B0CBA96D0}" type="presParOf" srcId="{51B9609C-0F18-4D1E-B717-78013FCC9C3C}" destId="{1E3612AB-3D8B-4B96-869C-99129CAAA247}" srcOrd="3" destOrd="0" presId="urn:microsoft.com/office/officeart/2005/8/layout/radial4"/>
    <dgm:cxn modelId="{C1408909-CA74-4F6C-B4C7-5CD7F32BC579}" type="presParOf" srcId="{51B9609C-0F18-4D1E-B717-78013FCC9C3C}" destId="{F3E113C1-276A-44CE-A642-E6E6DB144F84}" srcOrd="4" destOrd="0" presId="urn:microsoft.com/office/officeart/2005/8/layout/radial4"/>
    <dgm:cxn modelId="{2B56C92F-C9F0-4753-8F2A-8ACF7DDBAF9D}" type="presParOf" srcId="{51B9609C-0F18-4D1E-B717-78013FCC9C3C}" destId="{A9A4C7F5-52C8-4D49-9CFA-5C11426CB11B}" srcOrd="5" destOrd="0" presId="urn:microsoft.com/office/officeart/2005/8/layout/radial4"/>
    <dgm:cxn modelId="{DF44FDF4-A3C9-413F-AFBB-C8785C4D4AC0}" type="presParOf" srcId="{51B9609C-0F18-4D1E-B717-78013FCC9C3C}" destId="{B1DBBA98-46C2-4FE5-9763-83A4ABB4C98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471E5-DBC8-4EC7-819B-3C7DF0CCB164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74A0AB5A-660C-47CC-A2FD-3A1B6B985958}">
      <dgm:prSet phldrT="[Text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en-US" dirty="0" err="1"/>
            <a:t>Energi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hasrat</a:t>
          </a:r>
          <a:r>
            <a:rPr lang="en-US" dirty="0"/>
            <a:t> </a:t>
          </a:r>
          <a:r>
            <a:rPr lang="en-US" dirty="0" err="1"/>
            <a:t>manusia</a:t>
          </a:r>
          <a:endParaRPr lang="en-US" dirty="0"/>
        </a:p>
      </dgm:t>
    </dgm:pt>
    <dgm:pt modelId="{14EAE2A4-F0E4-44D1-AEF2-956BE9032662}" type="parTrans" cxnId="{9D06ADE5-5708-45AF-BD02-851D4335799A}">
      <dgm:prSet/>
      <dgm:spPr/>
      <dgm:t>
        <a:bodyPr/>
        <a:lstStyle/>
        <a:p>
          <a:endParaRPr lang="en-US"/>
        </a:p>
      </dgm:t>
    </dgm:pt>
    <dgm:pt modelId="{BB5F9EE8-1258-4EB7-B377-F6471F9CC05A}" type="sibTrans" cxnId="{9D06ADE5-5708-45AF-BD02-851D4335799A}">
      <dgm:prSet/>
      <dgm:spPr/>
      <dgm:t>
        <a:bodyPr/>
        <a:lstStyle/>
        <a:p>
          <a:endParaRPr lang="en-US"/>
        </a:p>
      </dgm:t>
    </dgm:pt>
    <dgm:pt modelId="{D1BAC22A-75D7-4BC9-870B-CB2458F6AA00}">
      <dgm:prSet phldrT="[Text]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</dgm:spPr>
      <dgm:t>
        <a:bodyPr/>
        <a:lstStyle/>
        <a:p>
          <a:r>
            <a:rPr lang="en-US" dirty="0" err="1"/>
            <a:t>Keinginan</a:t>
          </a:r>
          <a:r>
            <a:rPr lang="en-US" dirty="0"/>
            <a:t> </a:t>
          </a:r>
          <a:r>
            <a:rPr lang="en-US" dirty="0" err="1"/>
            <a:t>masa</a:t>
          </a:r>
          <a:r>
            <a:rPr lang="en-US" dirty="0"/>
            <a:t> </a:t>
          </a:r>
          <a:r>
            <a:rPr lang="en-US" dirty="0" err="1"/>
            <a:t>kanak</a:t>
          </a:r>
          <a:r>
            <a:rPr lang="en-US" dirty="0"/>
            <a:t> yang  </a:t>
          </a:r>
          <a:r>
            <a:rPr lang="en-US" dirty="0" err="1"/>
            <a:t>tak</a:t>
          </a:r>
          <a:r>
            <a:rPr lang="en-US" dirty="0"/>
            <a:t> </a:t>
          </a:r>
          <a:r>
            <a:rPr lang="en-US" dirty="0" err="1"/>
            <a:t>tercukupi</a:t>
          </a:r>
          <a:endParaRPr lang="en-US" dirty="0"/>
        </a:p>
      </dgm:t>
    </dgm:pt>
    <dgm:pt modelId="{632EACBF-DCD7-43A3-A17A-1532B2112A3C}" type="parTrans" cxnId="{F6F71B23-C0F5-4956-99C2-EFAD46BECE12}">
      <dgm:prSet/>
      <dgm:spPr/>
      <dgm:t>
        <a:bodyPr/>
        <a:lstStyle/>
        <a:p>
          <a:endParaRPr lang="en-US"/>
        </a:p>
      </dgm:t>
    </dgm:pt>
    <dgm:pt modelId="{743E25D5-0AC0-427C-902F-9596418DF9F4}" type="sibTrans" cxnId="{F6F71B23-C0F5-4956-99C2-EFAD46BECE12}">
      <dgm:prSet/>
      <dgm:spPr/>
      <dgm:t>
        <a:bodyPr/>
        <a:lstStyle/>
        <a:p>
          <a:endParaRPr lang="en-US"/>
        </a:p>
      </dgm:t>
    </dgm:pt>
    <dgm:pt modelId="{B453B648-D66B-4CD6-82F0-C1CFF24B68A4}">
      <dgm:prSet phldrT="[Text]"/>
      <dgm:sp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</dgm:spPr>
      <dgm:t>
        <a:bodyPr/>
        <a:lstStyle/>
        <a:p>
          <a:r>
            <a:rPr lang="en-US" dirty="0" err="1"/>
            <a:t>Mimpi</a:t>
          </a:r>
          <a:r>
            <a:rPr lang="en-US" dirty="0"/>
            <a:t> </a:t>
          </a:r>
        </a:p>
      </dgm:t>
    </dgm:pt>
    <dgm:pt modelId="{9F4D4F74-527F-454D-B4D4-6248EFB20041}" type="parTrans" cxnId="{A17EBF60-4E50-4BE9-BA4D-E62B3837928C}">
      <dgm:prSet/>
      <dgm:spPr/>
      <dgm:t>
        <a:bodyPr/>
        <a:lstStyle/>
        <a:p>
          <a:endParaRPr lang="en-US"/>
        </a:p>
      </dgm:t>
    </dgm:pt>
    <dgm:pt modelId="{34AFE06E-02CC-4DC7-96DC-558B9DD188B1}" type="sibTrans" cxnId="{A17EBF60-4E50-4BE9-BA4D-E62B3837928C}">
      <dgm:prSet/>
      <dgm:spPr/>
      <dgm:t>
        <a:bodyPr/>
        <a:lstStyle/>
        <a:p>
          <a:endParaRPr lang="en-US"/>
        </a:p>
      </dgm:t>
    </dgm:pt>
    <dgm:pt modelId="{18B477E3-7B1D-425D-A9F1-5AB0C130C428}" type="pres">
      <dgm:prSet presAssocID="{4E3471E5-DBC8-4EC7-819B-3C7DF0CCB164}" presName="CompostProcess" presStyleCnt="0">
        <dgm:presLayoutVars>
          <dgm:dir/>
          <dgm:resizeHandles val="exact"/>
        </dgm:presLayoutVars>
      </dgm:prSet>
      <dgm:spPr/>
    </dgm:pt>
    <dgm:pt modelId="{A5D92414-A704-454A-890F-02400492D6C0}" type="pres">
      <dgm:prSet presAssocID="{4E3471E5-DBC8-4EC7-819B-3C7DF0CCB164}" presName="arrow" presStyleLbl="bgShp" presStyleIdx="0" presStyleCnt="1"/>
      <dgm:spPr/>
    </dgm:pt>
    <dgm:pt modelId="{A6FBD31D-5163-4B91-92D2-A99A3E500BD5}" type="pres">
      <dgm:prSet presAssocID="{4E3471E5-DBC8-4EC7-819B-3C7DF0CCB164}" presName="linearProcess" presStyleCnt="0"/>
      <dgm:spPr/>
    </dgm:pt>
    <dgm:pt modelId="{A725D768-7E2A-4BDE-B9F0-A4FCB842B849}" type="pres">
      <dgm:prSet presAssocID="{74A0AB5A-660C-47CC-A2FD-3A1B6B985958}" presName="textNode" presStyleLbl="node1" presStyleIdx="0" presStyleCnt="3" custLinFactNeighborX="-6667" custLinFactNeighborY="758">
        <dgm:presLayoutVars>
          <dgm:bulletEnabled val="1"/>
        </dgm:presLayoutVars>
      </dgm:prSet>
      <dgm:spPr/>
    </dgm:pt>
    <dgm:pt modelId="{A5F8CC50-F1ED-4F04-835B-DEC7F3F0118C}" type="pres">
      <dgm:prSet presAssocID="{BB5F9EE8-1258-4EB7-B377-F6471F9CC05A}" presName="sibTrans" presStyleCnt="0"/>
      <dgm:spPr/>
    </dgm:pt>
    <dgm:pt modelId="{44027EF3-73FB-4262-927C-75D858D6A41C}" type="pres">
      <dgm:prSet presAssocID="{D1BAC22A-75D7-4BC9-870B-CB2458F6AA00}" presName="textNode" presStyleLbl="node1" presStyleIdx="1" presStyleCnt="3">
        <dgm:presLayoutVars>
          <dgm:bulletEnabled val="1"/>
        </dgm:presLayoutVars>
      </dgm:prSet>
      <dgm:spPr/>
    </dgm:pt>
    <dgm:pt modelId="{57735A1B-C57B-4AAC-AA25-4B9A40C210B6}" type="pres">
      <dgm:prSet presAssocID="{743E25D5-0AC0-427C-902F-9596418DF9F4}" presName="sibTrans" presStyleCnt="0"/>
      <dgm:spPr/>
    </dgm:pt>
    <dgm:pt modelId="{DF17E5D3-EDE3-492C-87EA-5324D9FFA981}" type="pres">
      <dgm:prSet presAssocID="{B453B648-D66B-4CD6-82F0-C1CFF24B68A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80C660B-31B7-4A60-80E6-091F6F1323D9}" type="presOf" srcId="{4E3471E5-DBC8-4EC7-819B-3C7DF0CCB164}" destId="{18B477E3-7B1D-425D-A9F1-5AB0C130C428}" srcOrd="0" destOrd="0" presId="urn:microsoft.com/office/officeart/2005/8/layout/hProcess9"/>
    <dgm:cxn modelId="{F6F71B23-C0F5-4956-99C2-EFAD46BECE12}" srcId="{4E3471E5-DBC8-4EC7-819B-3C7DF0CCB164}" destId="{D1BAC22A-75D7-4BC9-870B-CB2458F6AA00}" srcOrd="1" destOrd="0" parTransId="{632EACBF-DCD7-43A3-A17A-1532B2112A3C}" sibTransId="{743E25D5-0AC0-427C-902F-9596418DF9F4}"/>
    <dgm:cxn modelId="{A17EBF60-4E50-4BE9-BA4D-E62B3837928C}" srcId="{4E3471E5-DBC8-4EC7-819B-3C7DF0CCB164}" destId="{B453B648-D66B-4CD6-82F0-C1CFF24B68A4}" srcOrd="2" destOrd="0" parTransId="{9F4D4F74-527F-454D-B4D4-6248EFB20041}" sibTransId="{34AFE06E-02CC-4DC7-96DC-558B9DD188B1}"/>
    <dgm:cxn modelId="{B293CC81-4026-4447-8316-39662DB166DC}" type="presOf" srcId="{B453B648-D66B-4CD6-82F0-C1CFF24B68A4}" destId="{DF17E5D3-EDE3-492C-87EA-5324D9FFA981}" srcOrd="0" destOrd="0" presId="urn:microsoft.com/office/officeart/2005/8/layout/hProcess9"/>
    <dgm:cxn modelId="{3C5C7DBB-163A-4CD5-9D57-48F653F71C9A}" type="presOf" srcId="{D1BAC22A-75D7-4BC9-870B-CB2458F6AA00}" destId="{44027EF3-73FB-4262-927C-75D858D6A41C}" srcOrd="0" destOrd="0" presId="urn:microsoft.com/office/officeart/2005/8/layout/hProcess9"/>
    <dgm:cxn modelId="{49A783C0-60AB-43BE-B184-208B7666336B}" type="presOf" srcId="{74A0AB5A-660C-47CC-A2FD-3A1B6B985958}" destId="{A725D768-7E2A-4BDE-B9F0-A4FCB842B849}" srcOrd="0" destOrd="0" presId="urn:microsoft.com/office/officeart/2005/8/layout/hProcess9"/>
    <dgm:cxn modelId="{9D06ADE5-5708-45AF-BD02-851D4335799A}" srcId="{4E3471E5-DBC8-4EC7-819B-3C7DF0CCB164}" destId="{74A0AB5A-660C-47CC-A2FD-3A1B6B985958}" srcOrd="0" destOrd="0" parTransId="{14EAE2A4-F0E4-44D1-AEF2-956BE9032662}" sibTransId="{BB5F9EE8-1258-4EB7-B377-F6471F9CC05A}"/>
    <dgm:cxn modelId="{0DBA025E-68A8-454D-9CE0-F866DF2D41F2}" type="presParOf" srcId="{18B477E3-7B1D-425D-A9F1-5AB0C130C428}" destId="{A5D92414-A704-454A-890F-02400492D6C0}" srcOrd="0" destOrd="0" presId="urn:microsoft.com/office/officeart/2005/8/layout/hProcess9"/>
    <dgm:cxn modelId="{DF91210F-DF1D-4A4D-847C-4CB8A24EB3FA}" type="presParOf" srcId="{18B477E3-7B1D-425D-A9F1-5AB0C130C428}" destId="{A6FBD31D-5163-4B91-92D2-A99A3E500BD5}" srcOrd="1" destOrd="0" presId="urn:microsoft.com/office/officeart/2005/8/layout/hProcess9"/>
    <dgm:cxn modelId="{1C24A36A-8DE9-443D-9B6D-A43697789E8B}" type="presParOf" srcId="{A6FBD31D-5163-4B91-92D2-A99A3E500BD5}" destId="{A725D768-7E2A-4BDE-B9F0-A4FCB842B849}" srcOrd="0" destOrd="0" presId="urn:microsoft.com/office/officeart/2005/8/layout/hProcess9"/>
    <dgm:cxn modelId="{9CED4FDB-6848-4C8F-88C1-53929BC3D6D9}" type="presParOf" srcId="{A6FBD31D-5163-4B91-92D2-A99A3E500BD5}" destId="{A5F8CC50-F1ED-4F04-835B-DEC7F3F0118C}" srcOrd="1" destOrd="0" presId="urn:microsoft.com/office/officeart/2005/8/layout/hProcess9"/>
    <dgm:cxn modelId="{3938CEEE-3AA8-4AD0-BEEE-146DFBDC2EAC}" type="presParOf" srcId="{A6FBD31D-5163-4B91-92D2-A99A3E500BD5}" destId="{44027EF3-73FB-4262-927C-75D858D6A41C}" srcOrd="2" destOrd="0" presId="urn:microsoft.com/office/officeart/2005/8/layout/hProcess9"/>
    <dgm:cxn modelId="{0D8205B4-4562-45F2-8F4A-2AFF365F73C7}" type="presParOf" srcId="{A6FBD31D-5163-4B91-92D2-A99A3E500BD5}" destId="{57735A1B-C57B-4AAC-AA25-4B9A40C210B6}" srcOrd="3" destOrd="0" presId="urn:microsoft.com/office/officeart/2005/8/layout/hProcess9"/>
    <dgm:cxn modelId="{45C1BF7E-D520-49B4-A824-93F04E9344CD}" type="presParOf" srcId="{A6FBD31D-5163-4B91-92D2-A99A3E500BD5}" destId="{DF17E5D3-EDE3-492C-87EA-5324D9FFA9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E24F8-F05B-43B1-9128-A7073A5D1228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92A174-3CD2-4C52-8FCC-33A991D365E3}">
      <dgm:prSet phldrT="[Text]"/>
      <dgm:spPr/>
      <dgm:t>
        <a:bodyPr/>
        <a:lstStyle/>
        <a:p>
          <a:r>
            <a:rPr lang="en-US" dirty="0"/>
            <a:t>Stimulus</a:t>
          </a:r>
        </a:p>
        <a:p>
          <a:r>
            <a:rPr lang="en-US" dirty="0" err="1"/>
            <a:t>Pengalaman</a:t>
          </a:r>
          <a:r>
            <a:rPr lang="en-US" dirty="0"/>
            <a:t> </a:t>
          </a:r>
          <a:r>
            <a:rPr lang="en-US" dirty="0" err="1"/>
            <a:t>Pengalaman</a:t>
          </a:r>
          <a:endParaRPr lang="en-US" dirty="0"/>
        </a:p>
      </dgm:t>
    </dgm:pt>
    <dgm:pt modelId="{01B9B47B-3007-4FD8-8722-FD1D4C788E7A}" type="parTrans" cxnId="{92B3B97E-0B0B-438E-97E5-43FF9FD685FF}">
      <dgm:prSet/>
      <dgm:spPr/>
      <dgm:t>
        <a:bodyPr/>
        <a:lstStyle/>
        <a:p>
          <a:endParaRPr lang="en-US"/>
        </a:p>
      </dgm:t>
    </dgm:pt>
    <dgm:pt modelId="{AFCB4E6E-C86B-4ED6-90B3-291BA841B19C}" type="sibTrans" cxnId="{92B3B97E-0B0B-438E-97E5-43FF9FD685FF}">
      <dgm:prSet/>
      <dgm:spPr/>
      <dgm:t>
        <a:bodyPr/>
        <a:lstStyle/>
        <a:p>
          <a:endParaRPr lang="en-US"/>
        </a:p>
      </dgm:t>
    </dgm:pt>
    <dgm:pt modelId="{80AB9529-8351-4E62-89D9-38F7E6319AF5}">
      <dgm:prSet phldrT="[Text]"/>
      <dgm:spPr/>
      <dgm:t>
        <a:bodyPr/>
        <a:lstStyle/>
        <a:p>
          <a:r>
            <a:rPr lang="en-US" dirty="0" err="1"/>
            <a:t>Persepsi</a:t>
          </a:r>
          <a:r>
            <a:rPr lang="en-US" dirty="0"/>
            <a:t> </a:t>
          </a:r>
        </a:p>
      </dgm:t>
    </dgm:pt>
    <dgm:pt modelId="{8939046D-E244-4C56-9668-85CE16A73253}" type="sibTrans" cxnId="{BF9620A8-150F-4B3C-82CF-8FAA683A0931}">
      <dgm:prSet/>
      <dgm:spPr/>
      <dgm:t>
        <a:bodyPr/>
        <a:lstStyle/>
        <a:p>
          <a:endParaRPr lang="en-US"/>
        </a:p>
      </dgm:t>
    </dgm:pt>
    <dgm:pt modelId="{A5D2EA78-6B04-4028-80B0-94702574A32C}" type="parTrans" cxnId="{BF9620A8-150F-4B3C-82CF-8FAA683A0931}">
      <dgm:prSet/>
      <dgm:spPr/>
      <dgm:t>
        <a:bodyPr/>
        <a:lstStyle/>
        <a:p>
          <a:endParaRPr lang="en-US"/>
        </a:p>
      </dgm:t>
    </dgm:pt>
    <dgm:pt modelId="{CE79A7FD-C92B-48A3-9D25-7776129DCAAC}">
      <dgm:prSet phldrT="[Text]" custT="1"/>
      <dgm:spPr/>
      <dgm:t>
        <a:bodyPr/>
        <a:lstStyle/>
        <a:p>
          <a:r>
            <a:rPr lang="en-US" sz="5400" dirty="0"/>
            <a:t>act</a:t>
          </a:r>
        </a:p>
      </dgm:t>
    </dgm:pt>
    <dgm:pt modelId="{AB50F9CE-528B-4592-B64C-052841E64BDE}" type="sibTrans" cxnId="{206F5385-D7A1-451E-BA0A-48FD736EE13F}">
      <dgm:prSet/>
      <dgm:spPr/>
      <dgm:t>
        <a:bodyPr/>
        <a:lstStyle/>
        <a:p>
          <a:endParaRPr lang="en-US"/>
        </a:p>
      </dgm:t>
    </dgm:pt>
    <dgm:pt modelId="{B95995AC-F899-4FCF-8690-BDD23C63B09A}" type="parTrans" cxnId="{206F5385-D7A1-451E-BA0A-48FD736EE13F}">
      <dgm:prSet/>
      <dgm:spPr/>
      <dgm:t>
        <a:bodyPr/>
        <a:lstStyle/>
        <a:p>
          <a:endParaRPr lang="en-US"/>
        </a:p>
      </dgm:t>
    </dgm:pt>
    <dgm:pt modelId="{DEC7CF34-3C2F-4093-A380-1588582E5359}" type="pres">
      <dgm:prSet presAssocID="{E5CE24F8-F05B-43B1-9128-A7073A5D1228}" presName="Name0" presStyleCnt="0">
        <dgm:presLayoutVars>
          <dgm:dir/>
          <dgm:resizeHandles val="exact"/>
        </dgm:presLayoutVars>
      </dgm:prSet>
      <dgm:spPr/>
    </dgm:pt>
    <dgm:pt modelId="{A09E6C37-EF2A-4F27-84B0-63DFF7B9899A}" type="pres">
      <dgm:prSet presAssocID="{5692A174-3CD2-4C52-8FCC-33A991D365E3}" presName="composite" presStyleCnt="0"/>
      <dgm:spPr/>
    </dgm:pt>
    <dgm:pt modelId="{C51BD429-AE64-43B7-A942-C5EB066B526E}" type="pres">
      <dgm:prSet presAssocID="{5692A174-3CD2-4C52-8FCC-33A991D365E3}" presName="imagSh" presStyleLbl="bgImgPlace1" presStyleIdx="0" presStyleCnt="3" custLinFactNeighborX="-212" custLinFactNeighborY="-839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95898DA-0613-42EF-AF10-EC5A0C44B308}" type="pres">
      <dgm:prSet presAssocID="{5692A174-3CD2-4C52-8FCC-33A991D365E3}" presName="txNode" presStyleLbl="node1" presStyleIdx="0" presStyleCnt="3" custLinFactNeighborX="-16491" custLinFactNeighborY="-57056">
        <dgm:presLayoutVars>
          <dgm:bulletEnabled val="1"/>
        </dgm:presLayoutVars>
      </dgm:prSet>
      <dgm:spPr/>
    </dgm:pt>
    <dgm:pt modelId="{4DE0DF4A-564A-451C-AC74-3D357573796C}" type="pres">
      <dgm:prSet presAssocID="{AFCB4E6E-C86B-4ED6-90B3-291BA841B19C}" presName="sibTrans" presStyleLbl="sibTrans2D1" presStyleIdx="0" presStyleCnt="2"/>
      <dgm:spPr/>
    </dgm:pt>
    <dgm:pt modelId="{708E56C0-611B-40AC-B6CA-FD6F16298FC6}" type="pres">
      <dgm:prSet presAssocID="{AFCB4E6E-C86B-4ED6-90B3-291BA841B19C}" presName="connTx" presStyleLbl="sibTrans2D1" presStyleIdx="0" presStyleCnt="2"/>
      <dgm:spPr/>
    </dgm:pt>
    <dgm:pt modelId="{1832E4AC-F8E7-4D6B-8AD0-586399FF7712}" type="pres">
      <dgm:prSet presAssocID="{80AB9529-8351-4E62-89D9-38F7E6319AF5}" presName="composite" presStyleCnt="0"/>
      <dgm:spPr/>
    </dgm:pt>
    <dgm:pt modelId="{F11DC8A9-ED98-4676-B75C-4E64B5CE50AA}" type="pres">
      <dgm:prSet presAssocID="{80AB9529-8351-4E62-89D9-38F7E6319AF5}" presName="imagSh" presStyleLbl="bgImgPlace1" presStyleIdx="1" presStyleCnt="3" custLinFactNeighborX="2817" custLinFactNeighborY="-6818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817F365-4297-479E-95DF-8C6A1466A347}" type="pres">
      <dgm:prSet presAssocID="{80AB9529-8351-4E62-89D9-38F7E6319AF5}" presName="txNode" presStyleLbl="node1" presStyleIdx="1" presStyleCnt="3" custLinFactNeighborX="-13462" custLinFactNeighborY="-53105">
        <dgm:presLayoutVars>
          <dgm:bulletEnabled val="1"/>
        </dgm:presLayoutVars>
      </dgm:prSet>
      <dgm:spPr/>
    </dgm:pt>
    <dgm:pt modelId="{2154E4CD-799A-47CF-B29D-F673412B2D9C}" type="pres">
      <dgm:prSet presAssocID="{8939046D-E244-4C56-9668-85CE16A73253}" presName="sibTrans" presStyleLbl="sibTrans2D1" presStyleIdx="1" presStyleCnt="2"/>
      <dgm:spPr/>
    </dgm:pt>
    <dgm:pt modelId="{E50BF993-08E6-495C-B0F1-1F426E545919}" type="pres">
      <dgm:prSet presAssocID="{8939046D-E244-4C56-9668-85CE16A73253}" presName="connTx" presStyleLbl="sibTrans2D1" presStyleIdx="1" presStyleCnt="2"/>
      <dgm:spPr/>
    </dgm:pt>
    <dgm:pt modelId="{0EFC467D-6BC1-4F17-BF66-D3104E4ABC9E}" type="pres">
      <dgm:prSet presAssocID="{CE79A7FD-C92B-48A3-9D25-7776129DCAAC}" presName="composite" presStyleCnt="0"/>
      <dgm:spPr/>
    </dgm:pt>
    <dgm:pt modelId="{9ECD78E5-8D08-4041-90BC-4F82DEDC32D3}" type="pres">
      <dgm:prSet presAssocID="{CE79A7FD-C92B-48A3-9D25-7776129DCAAC}" presName="imagSh" presStyleLbl="bgImgPlace1" presStyleIdx="2" presStyleCnt="3" custLinFactNeighborX="-2057" custLinFactNeighborY="-6423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7E45122-974F-43B9-8DE8-49F2679FB99E}" type="pres">
      <dgm:prSet presAssocID="{CE79A7FD-C92B-48A3-9D25-7776129DCAAC}" presName="txNode" presStyleLbl="node1" presStyleIdx="2" presStyleCnt="3" custLinFactNeighborX="-18336" custLinFactNeighborY="-45201">
        <dgm:presLayoutVars>
          <dgm:bulletEnabled val="1"/>
        </dgm:presLayoutVars>
      </dgm:prSet>
      <dgm:spPr/>
    </dgm:pt>
  </dgm:ptLst>
  <dgm:cxnLst>
    <dgm:cxn modelId="{003CBD28-F09A-4A32-8775-776A9233E13A}" type="presOf" srcId="{8939046D-E244-4C56-9668-85CE16A73253}" destId="{E50BF993-08E6-495C-B0F1-1F426E545919}" srcOrd="1" destOrd="0" presId="urn:microsoft.com/office/officeart/2005/8/layout/hProcess10"/>
    <dgm:cxn modelId="{820AF02A-5500-4CA2-AF3C-9EF88327A376}" type="presOf" srcId="{5692A174-3CD2-4C52-8FCC-33A991D365E3}" destId="{D95898DA-0613-42EF-AF10-EC5A0C44B308}" srcOrd="0" destOrd="0" presId="urn:microsoft.com/office/officeart/2005/8/layout/hProcess10"/>
    <dgm:cxn modelId="{C6381833-B5FB-407B-B753-AA1665498207}" type="presOf" srcId="{E5CE24F8-F05B-43B1-9128-A7073A5D1228}" destId="{DEC7CF34-3C2F-4093-A380-1588582E5359}" srcOrd="0" destOrd="0" presId="urn:microsoft.com/office/officeart/2005/8/layout/hProcess10"/>
    <dgm:cxn modelId="{40196D37-D783-4D1E-B670-CA3F8AD234BF}" type="presOf" srcId="{8939046D-E244-4C56-9668-85CE16A73253}" destId="{2154E4CD-799A-47CF-B29D-F673412B2D9C}" srcOrd="0" destOrd="0" presId="urn:microsoft.com/office/officeart/2005/8/layout/hProcess10"/>
    <dgm:cxn modelId="{44D06B39-F523-4DCE-ADBA-8DDD84930875}" type="presOf" srcId="{CE79A7FD-C92B-48A3-9D25-7776129DCAAC}" destId="{37E45122-974F-43B9-8DE8-49F2679FB99E}" srcOrd="0" destOrd="0" presId="urn:microsoft.com/office/officeart/2005/8/layout/hProcess10"/>
    <dgm:cxn modelId="{5D97DC6A-27A2-4599-8085-12944D7036AA}" type="presOf" srcId="{AFCB4E6E-C86B-4ED6-90B3-291BA841B19C}" destId="{708E56C0-611B-40AC-B6CA-FD6F16298FC6}" srcOrd="1" destOrd="0" presId="urn:microsoft.com/office/officeart/2005/8/layout/hProcess10"/>
    <dgm:cxn modelId="{92B3B97E-0B0B-438E-97E5-43FF9FD685FF}" srcId="{E5CE24F8-F05B-43B1-9128-A7073A5D1228}" destId="{5692A174-3CD2-4C52-8FCC-33A991D365E3}" srcOrd="0" destOrd="0" parTransId="{01B9B47B-3007-4FD8-8722-FD1D4C788E7A}" sibTransId="{AFCB4E6E-C86B-4ED6-90B3-291BA841B19C}"/>
    <dgm:cxn modelId="{206F5385-D7A1-451E-BA0A-48FD736EE13F}" srcId="{E5CE24F8-F05B-43B1-9128-A7073A5D1228}" destId="{CE79A7FD-C92B-48A3-9D25-7776129DCAAC}" srcOrd="2" destOrd="0" parTransId="{B95995AC-F899-4FCF-8690-BDD23C63B09A}" sibTransId="{AB50F9CE-528B-4592-B64C-052841E64BDE}"/>
    <dgm:cxn modelId="{0951039A-429F-4B42-A719-38105309F6C9}" type="presOf" srcId="{80AB9529-8351-4E62-89D9-38F7E6319AF5}" destId="{A817F365-4297-479E-95DF-8C6A1466A347}" srcOrd="0" destOrd="0" presId="urn:microsoft.com/office/officeart/2005/8/layout/hProcess10"/>
    <dgm:cxn modelId="{BF9620A8-150F-4B3C-82CF-8FAA683A0931}" srcId="{E5CE24F8-F05B-43B1-9128-A7073A5D1228}" destId="{80AB9529-8351-4E62-89D9-38F7E6319AF5}" srcOrd="1" destOrd="0" parTransId="{A5D2EA78-6B04-4028-80B0-94702574A32C}" sibTransId="{8939046D-E244-4C56-9668-85CE16A73253}"/>
    <dgm:cxn modelId="{E7EE4FF7-ED57-46AC-B907-BBCC32AA145B}" type="presOf" srcId="{AFCB4E6E-C86B-4ED6-90B3-291BA841B19C}" destId="{4DE0DF4A-564A-451C-AC74-3D357573796C}" srcOrd="0" destOrd="0" presId="urn:microsoft.com/office/officeart/2005/8/layout/hProcess10"/>
    <dgm:cxn modelId="{93152A28-C190-434F-B22D-C03E01973F08}" type="presParOf" srcId="{DEC7CF34-3C2F-4093-A380-1588582E5359}" destId="{A09E6C37-EF2A-4F27-84B0-63DFF7B9899A}" srcOrd="0" destOrd="0" presId="urn:microsoft.com/office/officeart/2005/8/layout/hProcess10"/>
    <dgm:cxn modelId="{E3D1E23F-81E5-4C40-924F-5678E78452E5}" type="presParOf" srcId="{A09E6C37-EF2A-4F27-84B0-63DFF7B9899A}" destId="{C51BD429-AE64-43B7-A942-C5EB066B526E}" srcOrd="0" destOrd="0" presId="urn:microsoft.com/office/officeart/2005/8/layout/hProcess10"/>
    <dgm:cxn modelId="{012044ED-B51F-4A66-87A5-B496D9C9950E}" type="presParOf" srcId="{A09E6C37-EF2A-4F27-84B0-63DFF7B9899A}" destId="{D95898DA-0613-42EF-AF10-EC5A0C44B308}" srcOrd="1" destOrd="0" presId="urn:microsoft.com/office/officeart/2005/8/layout/hProcess10"/>
    <dgm:cxn modelId="{5E5DB312-8F9A-47CF-ADF8-BDB0DFF7A734}" type="presParOf" srcId="{DEC7CF34-3C2F-4093-A380-1588582E5359}" destId="{4DE0DF4A-564A-451C-AC74-3D357573796C}" srcOrd="1" destOrd="0" presId="urn:microsoft.com/office/officeart/2005/8/layout/hProcess10"/>
    <dgm:cxn modelId="{404FA048-45E2-430B-9356-E4A90D0D0FF1}" type="presParOf" srcId="{4DE0DF4A-564A-451C-AC74-3D357573796C}" destId="{708E56C0-611B-40AC-B6CA-FD6F16298FC6}" srcOrd="0" destOrd="0" presId="urn:microsoft.com/office/officeart/2005/8/layout/hProcess10"/>
    <dgm:cxn modelId="{02A619F4-AC6F-4559-82D7-DEE4F43B8EB0}" type="presParOf" srcId="{DEC7CF34-3C2F-4093-A380-1588582E5359}" destId="{1832E4AC-F8E7-4D6B-8AD0-586399FF7712}" srcOrd="2" destOrd="0" presId="urn:microsoft.com/office/officeart/2005/8/layout/hProcess10"/>
    <dgm:cxn modelId="{BDEB6143-523C-4706-9042-82691A3915F5}" type="presParOf" srcId="{1832E4AC-F8E7-4D6B-8AD0-586399FF7712}" destId="{F11DC8A9-ED98-4676-B75C-4E64B5CE50AA}" srcOrd="0" destOrd="0" presId="urn:microsoft.com/office/officeart/2005/8/layout/hProcess10"/>
    <dgm:cxn modelId="{A47E3DDA-1823-4ED3-A7AF-8E9A15B1C780}" type="presParOf" srcId="{1832E4AC-F8E7-4D6B-8AD0-586399FF7712}" destId="{A817F365-4297-479E-95DF-8C6A1466A347}" srcOrd="1" destOrd="0" presId="urn:microsoft.com/office/officeart/2005/8/layout/hProcess10"/>
    <dgm:cxn modelId="{9F90782D-E547-46A1-BB57-1C24904EEFC8}" type="presParOf" srcId="{DEC7CF34-3C2F-4093-A380-1588582E5359}" destId="{2154E4CD-799A-47CF-B29D-F673412B2D9C}" srcOrd="3" destOrd="0" presId="urn:microsoft.com/office/officeart/2005/8/layout/hProcess10"/>
    <dgm:cxn modelId="{F56BA294-2D30-4CAB-9D97-EFF588B592FF}" type="presParOf" srcId="{2154E4CD-799A-47CF-B29D-F673412B2D9C}" destId="{E50BF993-08E6-495C-B0F1-1F426E545919}" srcOrd="0" destOrd="0" presId="urn:microsoft.com/office/officeart/2005/8/layout/hProcess10"/>
    <dgm:cxn modelId="{636249C5-2DB1-4EEE-82B9-977B0FEA4CAF}" type="presParOf" srcId="{DEC7CF34-3C2F-4093-A380-1588582E5359}" destId="{0EFC467D-6BC1-4F17-BF66-D3104E4ABC9E}" srcOrd="4" destOrd="0" presId="urn:microsoft.com/office/officeart/2005/8/layout/hProcess10"/>
    <dgm:cxn modelId="{2599378F-FD46-4895-B837-A34BDFC868A0}" type="presParOf" srcId="{0EFC467D-6BC1-4F17-BF66-D3104E4ABC9E}" destId="{9ECD78E5-8D08-4041-90BC-4F82DEDC32D3}" srcOrd="0" destOrd="0" presId="urn:microsoft.com/office/officeart/2005/8/layout/hProcess10"/>
    <dgm:cxn modelId="{48A109DD-2DFE-46CB-8F97-142ECF309C91}" type="presParOf" srcId="{0EFC467D-6BC1-4F17-BF66-D3104E4ABC9E}" destId="{37E45122-974F-43B9-8DE8-49F2679FB99E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C020E-8F4F-4667-B731-3DFA73AEEEEB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mimpi</a:t>
          </a:r>
          <a:endParaRPr lang="en-US" sz="4000" kern="1200" dirty="0"/>
        </a:p>
      </dsp:txBody>
      <dsp:txXfrm rot="5400000">
        <a:off x="758" y="1193142"/>
        <a:ext cx="3305201" cy="2003152"/>
      </dsp:txXfrm>
    </dsp:sp>
    <dsp:sp modelId="{660251B4-0A1B-4D63-BC93-3905F98F3785}">
      <dsp:nvSpPr>
        <dsp:cNvPr id="0" name=""/>
        <dsp:cNvSpPr/>
      </dsp:nvSpPr>
      <dsp:spPr>
        <a:xfrm rot="5400000">
          <a:off x="4222538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/>
            <a:t>logika</a:t>
          </a:r>
          <a:endParaRPr lang="en-US" sz="4000" kern="1200" dirty="0"/>
        </a:p>
      </dsp:txBody>
      <dsp:txXfrm rot="-5400000">
        <a:off x="4923642" y="1193142"/>
        <a:ext cx="3305201" cy="2003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10216-FAD8-475F-A871-8D7550A3E910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Perilaku</a:t>
          </a:r>
          <a:r>
            <a:rPr lang="en-US" sz="2900" kern="1200" dirty="0"/>
            <a:t> </a:t>
          </a:r>
          <a:r>
            <a:rPr lang="en-US" sz="2900" kern="1200" dirty="0" err="1"/>
            <a:t>manusia</a:t>
          </a:r>
          <a:endParaRPr lang="en-US" sz="2900" kern="1200" dirty="0"/>
        </a:p>
      </dsp:txBody>
      <dsp:txXfrm>
        <a:off x="3406692" y="2678558"/>
        <a:ext cx="1416214" cy="1416214"/>
      </dsp:txXfrm>
    </dsp:sp>
    <dsp:sp modelId="{0E48343C-F37E-4F75-8075-A8284CB54A10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E2501-B621-4A8D-BE98-2996B8CD020E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Pesan</a:t>
          </a:r>
          <a:r>
            <a:rPr lang="en-US" sz="3100" kern="1200" dirty="0"/>
            <a:t> </a:t>
          </a:r>
          <a:r>
            <a:rPr lang="en-US" sz="3100" kern="1200" dirty="0" err="1"/>
            <a:t>para</a:t>
          </a:r>
          <a:r>
            <a:rPr lang="en-US" sz="3100" kern="1200" dirty="0"/>
            <a:t> </a:t>
          </a:r>
          <a:r>
            <a:rPr lang="en-US" sz="3100" kern="1200" dirty="0" err="1"/>
            <a:t>dewa</a:t>
          </a:r>
          <a:endParaRPr lang="en-US" sz="3100" kern="1200" dirty="0"/>
        </a:p>
      </dsp:txBody>
      <dsp:txXfrm>
        <a:off x="1058389" y="1164973"/>
        <a:ext cx="1813525" cy="1432987"/>
      </dsp:txXfrm>
    </dsp:sp>
    <dsp:sp modelId="{1E3612AB-3D8B-4B96-869C-99129CAAA247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113C1-276A-44CE-A642-E6E6DB144F84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Tujuan</a:t>
          </a:r>
          <a:r>
            <a:rPr lang="en-US" sz="3100" kern="1200" dirty="0"/>
            <a:t> </a:t>
          </a:r>
          <a:r>
            <a:rPr lang="en-US" sz="3100" kern="1200" dirty="0" err="1"/>
            <a:t>hidup</a:t>
          </a:r>
          <a:endParaRPr lang="en-US" sz="3100" kern="1200" dirty="0"/>
        </a:p>
      </dsp:txBody>
      <dsp:txXfrm>
        <a:off x="3208037" y="45937"/>
        <a:ext cx="1813525" cy="1432987"/>
      </dsp:txXfrm>
    </dsp:sp>
    <dsp:sp modelId="{A9A4C7F5-52C8-4D49-9CFA-5C11426CB11B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BBA98-46C2-4FE5-9763-83A4ABB4C98F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Hati</a:t>
          </a:r>
          <a:r>
            <a:rPr lang="en-US" sz="3100" kern="1200" dirty="0"/>
            <a:t> </a:t>
          </a:r>
          <a:r>
            <a:rPr lang="en-US" sz="3100" kern="1200" dirty="0" err="1"/>
            <a:t>imaji</a:t>
          </a:r>
          <a:r>
            <a:rPr lang="en-US" sz="3100" kern="1200" dirty="0"/>
            <a:t> </a:t>
          </a:r>
          <a:r>
            <a:rPr lang="en-US" sz="3100" kern="1200" dirty="0" err="1"/>
            <a:t>manusia</a:t>
          </a:r>
          <a:endParaRPr lang="en-US" sz="3100" kern="1200" dirty="0"/>
        </a:p>
      </dsp:txBody>
      <dsp:txXfrm>
        <a:off x="5357685" y="1164973"/>
        <a:ext cx="1813525" cy="1432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92414-A704-454A-890F-02400492D6C0}">
      <dsp:nvSpPr>
        <dsp:cNvPr id="0" name=""/>
        <dsp:cNvSpPr/>
      </dsp:nvSpPr>
      <dsp:spPr>
        <a:xfrm>
          <a:off x="617219" y="0"/>
          <a:ext cx="6995160" cy="5029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25D768-7E2A-4BDE-B9F0-A4FCB842B849}">
      <dsp:nvSpPr>
        <dsp:cNvPr id="0" name=""/>
        <dsp:cNvSpPr/>
      </dsp:nvSpPr>
      <dsp:spPr>
        <a:xfrm>
          <a:off x="270033" y="1524008"/>
          <a:ext cx="2468880" cy="2011680"/>
        </a:xfrm>
        <a:prstGeom prst="roundRect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Energi</a:t>
          </a:r>
          <a:r>
            <a:rPr lang="en-US" sz="2800" kern="1200" dirty="0"/>
            <a:t> </a:t>
          </a:r>
          <a:r>
            <a:rPr lang="en-US" sz="2800" kern="1200" dirty="0" err="1"/>
            <a:t>dari</a:t>
          </a:r>
          <a:r>
            <a:rPr lang="en-US" sz="2800" kern="1200" dirty="0"/>
            <a:t> </a:t>
          </a:r>
          <a:r>
            <a:rPr lang="en-US" sz="2800" kern="1200" dirty="0" err="1"/>
            <a:t>hasrat</a:t>
          </a:r>
          <a:r>
            <a:rPr lang="en-US" sz="2800" kern="1200" dirty="0"/>
            <a:t> </a:t>
          </a:r>
          <a:r>
            <a:rPr lang="en-US" sz="2800" kern="1200" dirty="0" err="1"/>
            <a:t>manusia</a:t>
          </a:r>
          <a:endParaRPr lang="en-US" sz="2800" kern="1200" dirty="0"/>
        </a:p>
      </dsp:txBody>
      <dsp:txXfrm>
        <a:off x="368235" y="1622210"/>
        <a:ext cx="2272476" cy="1815276"/>
      </dsp:txXfrm>
    </dsp:sp>
    <dsp:sp modelId="{44027EF3-73FB-4262-927C-75D858D6A41C}">
      <dsp:nvSpPr>
        <dsp:cNvPr id="0" name=""/>
        <dsp:cNvSpPr/>
      </dsp:nvSpPr>
      <dsp:spPr>
        <a:xfrm>
          <a:off x="2880359" y="1508759"/>
          <a:ext cx="2468880" cy="2011680"/>
        </a:xfrm>
        <a:prstGeom prst="roundRect">
          <a:avLst/>
        </a:prstGeom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Keinginan</a:t>
          </a:r>
          <a:r>
            <a:rPr lang="en-US" sz="2800" kern="1200" dirty="0"/>
            <a:t> </a:t>
          </a:r>
          <a:r>
            <a:rPr lang="en-US" sz="2800" kern="1200" dirty="0" err="1"/>
            <a:t>masa</a:t>
          </a:r>
          <a:r>
            <a:rPr lang="en-US" sz="2800" kern="1200" dirty="0"/>
            <a:t> </a:t>
          </a:r>
          <a:r>
            <a:rPr lang="en-US" sz="2800" kern="1200" dirty="0" err="1"/>
            <a:t>kanak</a:t>
          </a:r>
          <a:r>
            <a:rPr lang="en-US" sz="2800" kern="1200" dirty="0"/>
            <a:t> yang  </a:t>
          </a:r>
          <a:r>
            <a:rPr lang="en-US" sz="2800" kern="1200" dirty="0" err="1"/>
            <a:t>tak</a:t>
          </a:r>
          <a:r>
            <a:rPr lang="en-US" sz="2800" kern="1200" dirty="0"/>
            <a:t> </a:t>
          </a:r>
          <a:r>
            <a:rPr lang="en-US" sz="2800" kern="1200" dirty="0" err="1"/>
            <a:t>tercukupi</a:t>
          </a:r>
          <a:endParaRPr lang="en-US" sz="2800" kern="1200" dirty="0"/>
        </a:p>
      </dsp:txBody>
      <dsp:txXfrm>
        <a:off x="2978561" y="1606961"/>
        <a:ext cx="2272476" cy="1815276"/>
      </dsp:txXfrm>
    </dsp:sp>
    <dsp:sp modelId="{DF17E5D3-EDE3-492C-87EA-5324D9FFA981}">
      <dsp:nvSpPr>
        <dsp:cNvPr id="0" name=""/>
        <dsp:cNvSpPr/>
      </dsp:nvSpPr>
      <dsp:spPr>
        <a:xfrm>
          <a:off x="5481845" y="1508759"/>
          <a:ext cx="2468880" cy="2011680"/>
        </a:xfrm>
        <a:prstGeom prst="roundRect">
          <a:avLst/>
        </a:prstGeom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Mimpi</a:t>
          </a:r>
          <a:r>
            <a:rPr lang="en-US" sz="2800" kern="1200" dirty="0"/>
            <a:t> </a:t>
          </a:r>
        </a:p>
      </dsp:txBody>
      <dsp:txXfrm>
        <a:off x="5580047" y="1606961"/>
        <a:ext cx="2272476" cy="1815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BD429-AE64-43B7-A942-C5EB066B526E}">
      <dsp:nvSpPr>
        <dsp:cNvPr id="0" name=""/>
        <dsp:cNvSpPr/>
      </dsp:nvSpPr>
      <dsp:spPr>
        <a:xfrm>
          <a:off x="5" y="0"/>
          <a:ext cx="1928330" cy="19283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898DA-0613-42EF-AF10-EC5A0C44B308}">
      <dsp:nvSpPr>
        <dsp:cNvPr id="0" name=""/>
        <dsp:cNvSpPr/>
      </dsp:nvSpPr>
      <dsp:spPr>
        <a:xfrm>
          <a:off x="6" y="1371605"/>
          <a:ext cx="1928330" cy="1928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Stimulus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Pengalaman</a:t>
          </a:r>
          <a:r>
            <a:rPr lang="en-US" sz="2400" kern="1200" dirty="0"/>
            <a:t> </a:t>
          </a:r>
          <a:r>
            <a:rPr lang="en-US" sz="2400" kern="1200" dirty="0" err="1"/>
            <a:t>Pengalaman</a:t>
          </a:r>
          <a:endParaRPr lang="en-US" sz="2400" kern="1200" dirty="0"/>
        </a:p>
      </dsp:txBody>
      <dsp:txXfrm>
        <a:off x="56485" y="1428084"/>
        <a:ext cx="1815372" cy="1815372"/>
      </dsp:txXfrm>
    </dsp:sp>
    <dsp:sp modelId="{4DE0DF4A-564A-451C-AC74-3D357573796C}">
      <dsp:nvSpPr>
        <dsp:cNvPr id="0" name=""/>
        <dsp:cNvSpPr/>
      </dsp:nvSpPr>
      <dsp:spPr>
        <a:xfrm rot="4">
          <a:off x="2320217" y="732491"/>
          <a:ext cx="391882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320217" y="825161"/>
        <a:ext cx="274317" cy="278010"/>
      </dsp:txXfrm>
    </dsp:sp>
    <dsp:sp modelId="{F11DC8A9-ED98-4676-B75C-4E64B5CE50AA}">
      <dsp:nvSpPr>
        <dsp:cNvPr id="0" name=""/>
        <dsp:cNvSpPr/>
      </dsp:nvSpPr>
      <dsp:spPr>
        <a:xfrm>
          <a:off x="3047998" y="3"/>
          <a:ext cx="1928330" cy="19283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7F365-4297-479E-95DF-8C6A1466A347}">
      <dsp:nvSpPr>
        <dsp:cNvPr id="0" name=""/>
        <dsp:cNvSpPr/>
      </dsp:nvSpPr>
      <dsp:spPr>
        <a:xfrm>
          <a:off x="3048000" y="1447794"/>
          <a:ext cx="1928330" cy="1928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Persepsi</a:t>
          </a:r>
          <a:r>
            <a:rPr lang="en-US" sz="2400" kern="1200" dirty="0"/>
            <a:t> </a:t>
          </a:r>
        </a:p>
      </dsp:txBody>
      <dsp:txXfrm>
        <a:off x="3104479" y="1504273"/>
        <a:ext cx="1815372" cy="1815372"/>
      </dsp:txXfrm>
    </dsp:sp>
    <dsp:sp modelId="{2154E4CD-799A-47CF-B29D-F673412B2D9C}">
      <dsp:nvSpPr>
        <dsp:cNvPr id="0" name=""/>
        <dsp:cNvSpPr/>
      </dsp:nvSpPr>
      <dsp:spPr>
        <a:xfrm rot="90432">
          <a:off x="5314814" y="771223"/>
          <a:ext cx="338660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314832" y="862557"/>
        <a:ext cx="237062" cy="278010"/>
      </dsp:txXfrm>
    </dsp:sp>
    <dsp:sp modelId="{9ECD78E5-8D08-4041-90BC-4F82DEDC32D3}">
      <dsp:nvSpPr>
        <dsp:cNvPr id="0" name=""/>
        <dsp:cNvSpPr/>
      </dsp:nvSpPr>
      <dsp:spPr>
        <a:xfrm>
          <a:off x="5943596" y="76192"/>
          <a:ext cx="1928330" cy="19283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45122-974F-43B9-8DE8-49F2679FB99E}">
      <dsp:nvSpPr>
        <dsp:cNvPr id="0" name=""/>
        <dsp:cNvSpPr/>
      </dsp:nvSpPr>
      <dsp:spPr>
        <a:xfrm>
          <a:off x="5943597" y="1600209"/>
          <a:ext cx="1928330" cy="1928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act</a:t>
          </a:r>
        </a:p>
      </dsp:txBody>
      <dsp:txXfrm>
        <a:off x="6000076" y="1656688"/>
        <a:ext cx="1815372" cy="181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09928-9DC1-4089-90DF-EBC0E8503FE2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4BEE1-D6F2-42FE-9D22-F10A7B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BEE1-D6F2-42FE-9D22-F10A7B3250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67694-E420-4417-AE7C-C8561C2E580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807684-CB52-4E20-94CA-160AA45305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828800"/>
          </a:xfrm>
        </p:spPr>
        <p:txBody>
          <a:bodyPr>
            <a:normAutofit/>
          </a:bodyPr>
          <a:lstStyle/>
          <a:p>
            <a:r>
              <a:rPr lang="en-US" sz="7200" dirty="0"/>
              <a:t>ANALISIS MIMPI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Displacement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905000"/>
            <a:ext cx="2590800" cy="2133600"/>
          </a:xfrm>
          <a:prstGeom prst="round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primary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38400" y="4800600"/>
            <a:ext cx="56388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Memory </a:t>
            </a:r>
            <a:r>
              <a:rPr lang="en-US" sz="4000" dirty="0" err="1"/>
              <a:t>insting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990600"/>
            <a:ext cx="3886200" cy="2362200"/>
          </a:xfrm>
          <a:prstGeom prst="round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Secondary</a:t>
            </a:r>
          </a:p>
        </p:txBody>
      </p:sp>
      <p:sp>
        <p:nvSpPr>
          <p:cNvPr id="8" name="Bent Arrow 7"/>
          <p:cNvSpPr/>
          <p:nvPr/>
        </p:nvSpPr>
        <p:spPr>
          <a:xfrm rot="16200000">
            <a:off x="1114524" y="4219477"/>
            <a:ext cx="1153462" cy="1096507"/>
          </a:xfrm>
          <a:prstGeom prst="ben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4800600" y="3581400"/>
            <a:ext cx="2667000" cy="990600"/>
          </a:xfrm>
          <a:prstGeom prst="upArrow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simbolisasi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2514600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malu</a:t>
            </a:r>
            <a:endParaRPr lang="en-US" sz="4800" dirty="0"/>
          </a:p>
        </p:txBody>
      </p:sp>
      <p:sp>
        <p:nvSpPr>
          <p:cNvPr id="6" name="Right Arrow 5"/>
          <p:cNvSpPr/>
          <p:nvPr/>
        </p:nvSpPr>
        <p:spPr>
          <a:xfrm>
            <a:off x="3657600" y="2895600"/>
            <a:ext cx="16002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2245001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Dramatization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ngry_baby_he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371600"/>
            <a:ext cx="4800600" cy="5170973"/>
          </a:xfr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BAHASA MIMPI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/>
              <a:t>Poetry</a:t>
            </a:r>
          </a:p>
          <a:p>
            <a:r>
              <a:rPr lang="en-US" sz="4000" dirty="0" err="1"/>
              <a:t>bunyi</a:t>
            </a:r>
            <a:r>
              <a:rPr lang="en-US" sz="4000" dirty="0"/>
              <a:t> yang </a:t>
            </a:r>
            <a:r>
              <a:rPr lang="en-US" sz="4000" dirty="0" err="1"/>
              <a:t>spesifik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Makna</a:t>
            </a:r>
            <a:r>
              <a:rPr lang="en-US" sz="4000" dirty="0"/>
              <a:t> </a:t>
            </a:r>
            <a:r>
              <a:rPr lang="en-US" sz="4000" dirty="0" err="1"/>
              <a:t>makna</a:t>
            </a:r>
            <a:r>
              <a:rPr lang="en-US" sz="4000" dirty="0"/>
              <a:t> </a:t>
            </a:r>
            <a:r>
              <a:rPr lang="en-US" sz="4000" dirty="0" err="1"/>
              <a:t>kiasan</a:t>
            </a:r>
            <a:endParaRPr lang="en-US" sz="4000" dirty="0"/>
          </a:p>
          <a:p>
            <a:r>
              <a:rPr lang="en-US" sz="4000" dirty="0" err="1"/>
              <a:t>Kata</a:t>
            </a:r>
            <a:r>
              <a:rPr lang="en-US" sz="4000" dirty="0"/>
              <a:t> </a:t>
            </a:r>
            <a:r>
              <a:rPr lang="en-US" sz="4000" dirty="0" err="1"/>
              <a:t>kerja</a:t>
            </a:r>
            <a:r>
              <a:rPr lang="en-US" sz="4000" dirty="0"/>
              <a:t>         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berubah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3352800" y="4876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pemeriksaan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err="1"/>
              <a:t>teks</a:t>
            </a:r>
            <a:r>
              <a:rPr lang="en-US" sz="4400" dirty="0"/>
              <a:t> yang </a:t>
            </a:r>
            <a:r>
              <a:rPr lang="en-US" sz="4400" dirty="0" err="1"/>
              <a:t>tertulis</a:t>
            </a:r>
            <a:r>
              <a:rPr lang="en-US" sz="4400" dirty="0"/>
              <a:t> </a:t>
            </a:r>
          </a:p>
          <a:p>
            <a:pPr marL="514350" indent="-514350">
              <a:buAutoNum type="arabicPeriod"/>
            </a:pPr>
            <a:r>
              <a:rPr lang="en-US" sz="4400" dirty="0" err="1"/>
              <a:t>menguraikan</a:t>
            </a:r>
            <a:r>
              <a:rPr lang="en-US" sz="4400" dirty="0"/>
              <a:t>  </a:t>
            </a:r>
            <a:r>
              <a:rPr lang="en-US" sz="4400" dirty="0" err="1"/>
              <a:t>memahami</a:t>
            </a:r>
            <a:r>
              <a:rPr lang="en-US" sz="4400" dirty="0"/>
              <a:t> </a:t>
            </a:r>
            <a:r>
              <a:rPr lang="en-US" sz="4400" dirty="0" err="1"/>
              <a:t>asosiasi-asosiasi</a:t>
            </a:r>
            <a:r>
              <a:rPr lang="en-US" sz="4400" dirty="0"/>
              <a:t> </a:t>
            </a:r>
          </a:p>
          <a:p>
            <a:pPr marL="514350" indent="-514350">
              <a:buAutoNum type="arabicPeriod"/>
            </a:pPr>
            <a:r>
              <a:rPr lang="en-US" sz="4400" dirty="0" err="1"/>
              <a:t>memahami</a:t>
            </a:r>
            <a:r>
              <a:rPr lang="en-US" sz="4400" dirty="0"/>
              <a:t> </a:t>
            </a:r>
            <a:r>
              <a:rPr lang="en-US" sz="4400" dirty="0" err="1"/>
              <a:t>asosiasi-asosiasi</a:t>
            </a:r>
            <a:r>
              <a:rPr lang="en-US" sz="4400" dirty="0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 err="1"/>
              <a:t>Mimpi</a:t>
            </a:r>
            <a:r>
              <a:rPr lang="en-US" sz="3600" b="1" dirty="0"/>
              <a:t>-</a:t>
            </a:r>
            <a:r>
              <a:rPr lang="en-US" sz="3600" b="1" dirty="0" err="1"/>
              <a:t>mimpi</a:t>
            </a:r>
            <a:r>
              <a:rPr lang="en-US" sz="3600" b="1" dirty="0"/>
              <a:t>  </a:t>
            </a:r>
            <a:r>
              <a:rPr lang="en-US" sz="3600" b="1" dirty="0" err="1"/>
              <a:t>selalu</a:t>
            </a:r>
            <a:r>
              <a:rPr lang="en-US" sz="3600" b="1" dirty="0"/>
              <a:t> </a:t>
            </a:r>
            <a:r>
              <a:rPr lang="en-US" sz="3600" b="1" dirty="0" err="1"/>
              <a:t>benar</a:t>
            </a:r>
            <a:endParaRPr lang="en-US" sz="3600" b="1" dirty="0"/>
          </a:p>
          <a:p>
            <a:pPr marL="514350" indent="-514350">
              <a:buAutoNum type="arabicPeriod"/>
            </a:pPr>
            <a:endParaRPr lang="en-US" sz="3600" b="1" dirty="0"/>
          </a:p>
          <a:p>
            <a:pPr marL="514350" indent="-514350">
              <a:buNone/>
            </a:pPr>
            <a:r>
              <a:rPr lang="en-US" sz="3600" i="1" dirty="0"/>
              <a:t>	</a:t>
            </a:r>
            <a:r>
              <a:rPr lang="en-US" sz="3600" i="1" dirty="0" err="1"/>
              <a:t>seorang</a:t>
            </a:r>
            <a:r>
              <a:rPr lang="en-US" sz="3600" i="1" dirty="0"/>
              <a:t> </a:t>
            </a:r>
            <a:r>
              <a:rPr lang="en-US" sz="3600" i="1" dirty="0" err="1"/>
              <a:t>wanita</a:t>
            </a:r>
            <a:r>
              <a:rPr lang="en-US" sz="3600" i="1" dirty="0"/>
              <a:t> </a:t>
            </a:r>
            <a:r>
              <a:rPr lang="en-US" sz="3600" i="1" dirty="0" err="1"/>
              <a:t>bermimpi</a:t>
            </a:r>
            <a:r>
              <a:rPr lang="en-US" sz="3600" i="1" dirty="0"/>
              <a:t> </a:t>
            </a:r>
            <a:r>
              <a:rPr lang="en-US" sz="3600" i="1" dirty="0" err="1"/>
              <a:t>bahwa</a:t>
            </a:r>
            <a:r>
              <a:rPr lang="en-US" sz="3600" i="1" dirty="0"/>
              <a:t> </a:t>
            </a:r>
            <a:r>
              <a:rPr lang="en-US" sz="3600" i="1" dirty="0" err="1"/>
              <a:t>suami</a:t>
            </a:r>
            <a:r>
              <a:rPr lang="en-US" sz="3600" i="1" dirty="0"/>
              <a:t> </a:t>
            </a:r>
            <a:r>
              <a:rPr lang="en-US" sz="3600" i="1" dirty="0" err="1"/>
              <a:t>nya</a:t>
            </a:r>
            <a:r>
              <a:rPr lang="en-US" sz="3600" i="1" dirty="0"/>
              <a:t> </a:t>
            </a:r>
            <a:r>
              <a:rPr lang="en-US" sz="3600" i="1" dirty="0" err="1"/>
              <a:t>sedang</a:t>
            </a:r>
            <a:r>
              <a:rPr lang="en-US" sz="3600" i="1" dirty="0"/>
              <a:t> </a:t>
            </a:r>
            <a:r>
              <a:rPr lang="en-US" sz="3600" i="1" dirty="0" err="1"/>
              <a:t>berselingkuh</a:t>
            </a:r>
            <a:endParaRPr lang="en-US" sz="3600" dirty="0"/>
          </a:p>
          <a:p>
            <a:pPr marL="514350" indent="-514350"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b="1" dirty="0"/>
          </a:p>
          <a:p>
            <a:pPr algn="ctr">
              <a:buNone/>
            </a:pPr>
            <a:r>
              <a:rPr lang="en-US" sz="4800" b="1" dirty="0" err="1"/>
              <a:t>Mimpi</a:t>
            </a:r>
            <a:r>
              <a:rPr lang="en-US" sz="4800" b="1" dirty="0"/>
              <a:t>-</a:t>
            </a:r>
            <a:r>
              <a:rPr lang="en-US" sz="4800" b="1" dirty="0" err="1"/>
              <a:t>mimpi</a:t>
            </a:r>
            <a:r>
              <a:rPr lang="en-US" sz="4800" b="1" dirty="0"/>
              <a:t> </a:t>
            </a:r>
            <a:r>
              <a:rPr lang="en-US" sz="4800" b="1" dirty="0" err="1"/>
              <a:t>sering</a:t>
            </a:r>
            <a:r>
              <a:rPr lang="en-US" sz="4800" b="1" dirty="0"/>
              <a:t> kali </a:t>
            </a:r>
            <a:r>
              <a:rPr lang="en-US" sz="4800" b="1" dirty="0" err="1"/>
              <a:t>berarti</a:t>
            </a:r>
            <a:r>
              <a:rPr lang="en-US" sz="4800" b="1" dirty="0"/>
              <a:t> </a:t>
            </a:r>
            <a:r>
              <a:rPr lang="en-US" sz="4800" b="1" dirty="0" err="1"/>
              <a:t>kebalikannya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err="1"/>
              <a:t>Mengapa</a:t>
            </a:r>
            <a:r>
              <a:rPr lang="en-US" sz="6000" b="1" dirty="0"/>
              <a:t> </a:t>
            </a:r>
            <a:r>
              <a:rPr lang="en-US" sz="6000" b="1" dirty="0" err="1"/>
              <a:t>orang</a:t>
            </a:r>
            <a:r>
              <a:rPr lang="en-US" sz="6000" b="1" dirty="0"/>
              <a:t> </a:t>
            </a:r>
            <a:r>
              <a:rPr lang="en-US" sz="6000" b="1" dirty="0" err="1"/>
              <a:t>lupa</a:t>
            </a:r>
            <a:r>
              <a:rPr lang="en-US" sz="6000" b="1" dirty="0"/>
              <a:t> </a:t>
            </a:r>
            <a:r>
              <a:rPr lang="en-US" sz="6000" b="1" dirty="0" err="1"/>
              <a:t>setelah</a:t>
            </a:r>
            <a:r>
              <a:rPr lang="en-US" sz="6000" b="1" dirty="0"/>
              <a:t> </a:t>
            </a:r>
            <a:r>
              <a:rPr lang="en-US" sz="6000" b="1" dirty="0" err="1"/>
              <a:t>bermimpi</a:t>
            </a:r>
            <a:r>
              <a:rPr lang="en-US" sz="6000" b="1" dirty="0"/>
              <a:t>?</a:t>
            </a:r>
            <a:endParaRPr lang="en-US" sz="6000" dirty="0"/>
          </a:p>
          <a:p>
            <a:endParaRPr lang="en-US" sz="6000" dirty="0"/>
          </a:p>
        </p:txBody>
      </p:sp>
    </p:spTree>
  </p:cSld>
  <p:clrMapOvr>
    <a:masterClrMapping/>
  </p:clrMapOvr>
  <p:transition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Imagery Rehearsal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/>
              <a:t>	</a:t>
            </a:r>
            <a:r>
              <a:rPr lang="en-US" sz="4800" i="1" dirty="0" err="1"/>
              <a:t>Emosi</a:t>
            </a:r>
            <a:r>
              <a:rPr lang="en-US" sz="4800" i="1" dirty="0"/>
              <a:t> yang </a:t>
            </a:r>
            <a:r>
              <a:rPr lang="en-US" sz="4800" i="1" dirty="0" err="1"/>
              <a:t>mentah</a:t>
            </a:r>
            <a:r>
              <a:rPr lang="en-US" sz="4800" i="1" dirty="0"/>
              <a:t> </a:t>
            </a:r>
            <a:r>
              <a:rPr lang="en-US" sz="4800" i="1" dirty="0" err="1"/>
              <a:t>mimpi</a:t>
            </a:r>
            <a:r>
              <a:rPr lang="en-US" sz="4800" i="1" dirty="0"/>
              <a:t> </a:t>
            </a:r>
            <a:r>
              <a:rPr lang="en-US" sz="4800" i="1" dirty="0" err="1"/>
              <a:t>buruk</a:t>
            </a:r>
            <a:r>
              <a:rPr lang="en-US" sz="4800" i="1" dirty="0"/>
              <a:t> yang </a:t>
            </a:r>
            <a:r>
              <a:rPr lang="en-US" sz="4800" i="1" dirty="0" err="1"/>
              <a:t>berulang</a:t>
            </a:r>
            <a:r>
              <a:rPr lang="en-US" sz="4800" i="1" dirty="0"/>
              <a:t>, yang </a:t>
            </a:r>
            <a:r>
              <a:rPr lang="en-US" sz="4800" i="1" dirty="0" err="1"/>
              <a:t>mengganggu</a:t>
            </a:r>
            <a:r>
              <a:rPr lang="en-US" sz="4800" i="1" dirty="0"/>
              <a:t> </a:t>
            </a:r>
            <a:r>
              <a:rPr lang="en-US" sz="4800" i="1" dirty="0" err="1"/>
              <a:t>dapat</a:t>
            </a:r>
            <a:r>
              <a:rPr lang="en-US" sz="4800" i="1" dirty="0"/>
              <a:t> </a:t>
            </a:r>
            <a:r>
              <a:rPr lang="en-US" sz="4800" i="1" dirty="0" err="1"/>
              <a:t>dihilangkan</a:t>
            </a:r>
            <a:r>
              <a:rPr lang="en-US" sz="4800" i="1" dirty="0"/>
              <a:t> </a:t>
            </a: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/>
              <a:t>pertama</a:t>
            </a:r>
            <a:r>
              <a:rPr lang="en-US" sz="5400" dirty="0"/>
              <a:t>.</a:t>
            </a:r>
          </a:p>
          <a:p>
            <a:pPr algn="ctr">
              <a:buNone/>
            </a:pPr>
            <a:r>
              <a:rPr lang="en-US" sz="5400" dirty="0" err="1"/>
              <a:t>Tuliskan</a:t>
            </a:r>
            <a:r>
              <a:rPr lang="en-US" sz="5400" dirty="0"/>
              <a:t> </a:t>
            </a:r>
            <a:r>
              <a:rPr lang="en-US" sz="5400" dirty="0" err="1"/>
              <a:t>teks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mimpi</a:t>
            </a:r>
            <a:r>
              <a:rPr lang="en-US" sz="5400" dirty="0"/>
              <a:t> </a:t>
            </a:r>
            <a:r>
              <a:rPr lang="en-US" sz="5400" dirty="0" err="1"/>
              <a:t>buruk</a:t>
            </a:r>
            <a:endParaRPr lang="en-US" sz="54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err="1"/>
              <a:t>Kedua</a:t>
            </a:r>
            <a:endParaRPr lang="en-US" sz="5400" b="1" dirty="0"/>
          </a:p>
          <a:p>
            <a:pPr algn="ctr">
              <a:buNone/>
            </a:pPr>
            <a:r>
              <a:rPr lang="en-US" sz="5400" dirty="0" err="1"/>
              <a:t>buat</a:t>
            </a:r>
            <a:r>
              <a:rPr lang="en-US" sz="5400" dirty="0"/>
              <a:t> </a:t>
            </a:r>
            <a:r>
              <a:rPr lang="en-US" sz="5400" dirty="0" err="1"/>
              <a:t>suatu</a:t>
            </a:r>
            <a:r>
              <a:rPr lang="en-US" sz="5400" dirty="0"/>
              <a:t> </a:t>
            </a:r>
            <a:r>
              <a:rPr lang="en-US" sz="5400" dirty="0" err="1"/>
              <a:t>akhiran</a:t>
            </a:r>
            <a:r>
              <a:rPr lang="en-US" sz="5400" dirty="0"/>
              <a:t> yang </a:t>
            </a:r>
            <a:r>
              <a:rPr lang="en-US" sz="5400" dirty="0" err="1"/>
              <a:t>baru</a:t>
            </a:r>
            <a:r>
              <a:rPr lang="en-US" sz="5400" dirty="0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err="1"/>
              <a:t>Ketiga</a:t>
            </a:r>
            <a:r>
              <a:rPr lang="en-US" sz="4800" b="1" dirty="0"/>
              <a:t>,</a:t>
            </a:r>
          </a:p>
          <a:p>
            <a:pPr>
              <a:buNone/>
            </a:pPr>
            <a:r>
              <a:rPr lang="en-US" sz="4800" dirty="0" err="1"/>
              <a:t>Berlatih</a:t>
            </a:r>
            <a:r>
              <a:rPr lang="en-US" sz="4800" dirty="0"/>
              <a:t> </a:t>
            </a:r>
            <a:r>
              <a:rPr lang="en-US" sz="4800" dirty="0" err="1"/>
              <a:t>versi</a:t>
            </a:r>
            <a:r>
              <a:rPr lang="en-US" sz="4800" dirty="0"/>
              <a:t> yang </a:t>
            </a:r>
            <a:r>
              <a:rPr lang="en-US" sz="4800" dirty="0" err="1"/>
              <a:t>baru</a:t>
            </a:r>
            <a:r>
              <a:rPr lang="en-US" sz="4800" dirty="0"/>
              <a:t>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kisah</a:t>
            </a:r>
            <a:r>
              <a:rPr lang="en-US" sz="4800" dirty="0"/>
              <a:t> </a:t>
            </a:r>
            <a:r>
              <a:rPr lang="en-US" sz="4800" dirty="0" err="1"/>
              <a:t>di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 </a:t>
            </a:r>
            <a:r>
              <a:rPr lang="en-US" sz="4800" dirty="0" err="1"/>
              <a:t>imajinasi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/>
              <a:t>Keempat</a:t>
            </a:r>
            <a:endParaRPr lang="en-US" sz="2800" b="1" dirty="0"/>
          </a:p>
          <a:p>
            <a:pPr algn="ctr">
              <a:buNone/>
            </a:pPr>
            <a:r>
              <a:rPr lang="en-US" sz="4800" dirty="0" err="1"/>
              <a:t>Laksanakan</a:t>
            </a:r>
            <a:r>
              <a:rPr lang="en-US" sz="4800" dirty="0"/>
              <a:t> </a:t>
            </a:r>
            <a:r>
              <a:rPr lang="en-US" sz="4800" dirty="0" err="1"/>
              <a:t>suatu</a:t>
            </a:r>
            <a:r>
              <a:rPr lang="en-US" sz="4800" dirty="0"/>
              <a:t> </a:t>
            </a:r>
            <a:r>
              <a:rPr lang="en-US" sz="4800" dirty="0" err="1"/>
              <a:t>latihan</a:t>
            </a:r>
            <a:r>
              <a:rPr lang="en-US" sz="4800" dirty="0"/>
              <a:t> </a:t>
            </a:r>
            <a:r>
              <a:rPr lang="en-US" sz="4800" dirty="0" err="1"/>
              <a:t>relaksasi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HAL YANG PENTING DARI INTEPRETASI MIMPI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Pertama</a:t>
            </a:r>
            <a:r>
              <a:rPr lang="en-US" sz="3200" b="1" dirty="0"/>
              <a:t>-tama</a:t>
            </a:r>
            <a:r>
              <a:rPr lang="en-US" sz="3200" dirty="0"/>
              <a:t>, </a:t>
            </a:r>
            <a:r>
              <a:rPr lang="en-US" sz="3200" dirty="0" err="1"/>
              <a:t>mimpi-mimpi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b="1" dirty="0" err="1"/>
              <a:t>nasihat</a:t>
            </a:r>
            <a:r>
              <a:rPr lang="en-US" sz="3200" b="1" dirty="0"/>
              <a:t> </a:t>
            </a:r>
            <a:r>
              <a:rPr lang="en-US" sz="3200" b="1" dirty="0" err="1"/>
              <a:t>tak</a:t>
            </a:r>
            <a:r>
              <a:rPr lang="en-US" sz="3200" b="1" dirty="0"/>
              <a:t> </a:t>
            </a:r>
            <a:r>
              <a:rPr lang="en-US" sz="3200" b="1" dirty="0" err="1"/>
              <a:t>sadar</a:t>
            </a:r>
            <a:endParaRPr lang="en-US" sz="3200" b="1" dirty="0"/>
          </a:p>
          <a:p>
            <a:r>
              <a:rPr lang="en-US" sz="3200" b="1" dirty="0" err="1"/>
              <a:t>Ke</a:t>
            </a:r>
            <a:r>
              <a:rPr lang="en-US" sz="3200" b="1" dirty="0"/>
              <a:t> </a:t>
            </a:r>
            <a:r>
              <a:rPr lang="en-US" sz="3200" b="1" dirty="0" err="1"/>
              <a:t>dua</a:t>
            </a:r>
            <a:r>
              <a:rPr lang="en-US" sz="3200" b="1" dirty="0"/>
              <a:t>,</a:t>
            </a:r>
            <a:r>
              <a:rPr lang="en-US" sz="3200" dirty="0"/>
              <a:t> </a:t>
            </a:r>
            <a:r>
              <a:rPr lang="en-US" sz="3200" dirty="0" err="1"/>
              <a:t>mimpi-mimpi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b="1" dirty="0" err="1"/>
              <a:t>peringatan</a:t>
            </a:r>
            <a:endParaRPr lang="en-US" sz="3200" b="1" dirty="0"/>
          </a:p>
          <a:p>
            <a:r>
              <a:rPr lang="en-US" sz="3200" b="1" dirty="0" err="1"/>
              <a:t>Ketiga</a:t>
            </a:r>
            <a:r>
              <a:rPr lang="en-US" sz="3200" dirty="0"/>
              <a:t>, </a:t>
            </a:r>
            <a:r>
              <a:rPr lang="en-US" sz="3200" dirty="0" err="1"/>
              <a:t>mimpi-mimpi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b="1" dirty="0" err="1"/>
              <a:t>isyarat-isyarat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b="1" dirty="0"/>
              <a:t>trauma yang </a:t>
            </a:r>
            <a:r>
              <a:rPr lang="en-US" sz="3200" b="1" dirty="0" err="1"/>
              <a:t>terepresi</a:t>
            </a:r>
            <a:endParaRPr lang="en-US" sz="3200" dirty="0"/>
          </a:p>
          <a:p>
            <a:r>
              <a:rPr lang="en-US" sz="3200" b="1" dirty="0" err="1"/>
              <a:t>Keempat</a:t>
            </a:r>
            <a:r>
              <a:rPr lang="en-US" sz="3200" dirty="0"/>
              <a:t> , </a:t>
            </a:r>
            <a:r>
              <a:rPr lang="en-US" sz="3200" dirty="0" err="1"/>
              <a:t>mimpi-mimpi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b="1" dirty="0" err="1"/>
              <a:t>pertanda-pertanda</a:t>
            </a:r>
            <a:r>
              <a:rPr lang="en-US" sz="3200" b="1" dirty="0"/>
              <a:t> </a:t>
            </a:r>
            <a:r>
              <a:rPr lang="en-US" sz="3200" b="1" dirty="0" err="1"/>
              <a:t>psikis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err="1"/>
              <a:t>Terima</a:t>
            </a:r>
            <a:r>
              <a:rPr lang="en-US" sz="9600" dirty="0"/>
              <a:t> </a:t>
            </a:r>
            <a:r>
              <a:rPr lang="en-US" sz="9600" dirty="0" err="1"/>
              <a:t>kasih</a:t>
            </a:r>
            <a:endParaRPr lang="en-US" sz="9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diperkosa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terulang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yang </a:t>
            </a:r>
            <a:r>
              <a:rPr lang="en-US" dirty="0" err="1"/>
              <a:t>dikejar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 yang </a:t>
            </a:r>
            <a:r>
              <a:rPr lang="en-US" dirty="0" err="1"/>
              <a:t>gelap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berlari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,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terulang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, </a:t>
            </a:r>
            <a:r>
              <a:rPr lang="en-US" dirty="0" err="1"/>
              <a:t>berkeringat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megap-megap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akhiran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perhentian</a:t>
            </a:r>
            <a:r>
              <a:rPr lang="en-US" dirty="0"/>
              <a:t> </a:t>
            </a:r>
            <a:r>
              <a:rPr lang="en-US" dirty="0" err="1"/>
              <a:t>berlari</a:t>
            </a:r>
            <a:r>
              <a:rPr lang="en-US" dirty="0"/>
              <a:t>/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.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yang </a:t>
            </a:r>
            <a:r>
              <a:rPr lang="en-US" dirty="0" err="1"/>
              <a:t>berikut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pengejaran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, “</a:t>
            </a:r>
            <a:r>
              <a:rPr lang="en-US" dirty="0" err="1"/>
              <a:t>Siapakah</a:t>
            </a:r>
            <a:r>
              <a:rPr lang="en-US" dirty="0"/>
              <a:t> </a:t>
            </a:r>
            <a:r>
              <a:rPr lang="en-US" dirty="0" err="1"/>
              <a:t>engkau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?” Dan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yang </a:t>
            </a:r>
            <a:r>
              <a:rPr lang="en-US" dirty="0" err="1"/>
              <a:t>dikejutkan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.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, “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.”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 “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iman</a:t>
            </a:r>
            <a:r>
              <a:rPr lang="en-US" dirty="0"/>
              <a:t> mu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,”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. Dan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kembali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MIMPI MENURUT FREUD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17354" cy="55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4123" y="914400"/>
            <a:ext cx="5639877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457200" y="1752600"/>
            <a:ext cx="3733800" cy="44196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Pengalaman</a:t>
            </a:r>
            <a:r>
              <a:rPr lang="en-US" sz="3200" dirty="0"/>
              <a:t> </a:t>
            </a:r>
          </a:p>
          <a:p>
            <a:pPr algn="ctr"/>
            <a:r>
              <a:rPr lang="en-US" sz="3200" dirty="0" err="1"/>
              <a:t>masa</a:t>
            </a:r>
            <a:r>
              <a:rPr lang="en-US" sz="3200" dirty="0"/>
              <a:t> </a:t>
            </a:r>
            <a:r>
              <a:rPr lang="en-US" sz="3200" dirty="0" err="1"/>
              <a:t>kanak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3886200" y="4038600"/>
            <a:ext cx="1295400" cy="6858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2743200" y="5029200"/>
            <a:ext cx="3733800" cy="990600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Memory </a:t>
            </a:r>
            <a:r>
              <a:rPr lang="en-US" sz="3600" dirty="0" err="1"/>
              <a:t>insting</a:t>
            </a:r>
            <a:endParaRPr lang="en-US" sz="36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0" y="4648200"/>
            <a:ext cx="3200400" cy="1143000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Memory </a:t>
            </a:r>
            <a:r>
              <a:rPr lang="en-US" sz="3200" dirty="0" err="1"/>
              <a:t>insting</a:t>
            </a:r>
            <a:endParaRPr lang="en-US" sz="3200" dirty="0"/>
          </a:p>
        </p:txBody>
      </p:sp>
      <p:sp>
        <p:nvSpPr>
          <p:cNvPr id="7" name="Bent Arrow 6"/>
          <p:cNvSpPr/>
          <p:nvPr/>
        </p:nvSpPr>
        <p:spPr>
          <a:xfrm rot="16200000">
            <a:off x="1238250" y="4019550"/>
            <a:ext cx="1714500" cy="1600200"/>
          </a:xfrm>
          <a:prstGeom prst="bentArrow">
            <a:avLst>
              <a:gd name="adj1" fmla="val 25000"/>
              <a:gd name="adj2" fmla="val 2252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1371600"/>
            <a:ext cx="18288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persepsi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3200400" y="19050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06680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SENSOR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err="1"/>
              <a:t>Kondensasi</a:t>
            </a:r>
            <a:endParaRPr lang="en-US" sz="2800" dirty="0"/>
          </a:p>
          <a:p>
            <a:pPr algn="ctr">
              <a:buFont typeface="Arial" pitchFamily="34" charset="0"/>
              <a:buChar char="•"/>
            </a:pPr>
            <a:r>
              <a:rPr lang="en-US" sz="2800" dirty="0"/>
              <a:t>Displacement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err="1"/>
              <a:t>Symbolisasi</a:t>
            </a:r>
            <a:endParaRPr lang="en-US" sz="2800" dirty="0"/>
          </a:p>
          <a:p>
            <a:pPr algn="ctr">
              <a:buFont typeface="Arial" pitchFamily="34" charset="0"/>
              <a:buChar char="•"/>
            </a:pPr>
            <a:r>
              <a:rPr lang="en-US" sz="2800" dirty="0" err="1"/>
              <a:t>dramatisasi</a:t>
            </a: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Condensation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err="1"/>
              <a:t>kondensasi</a:t>
            </a:r>
            <a:r>
              <a:rPr lang="en-US" sz="3600" b="1" dirty="0"/>
              <a:t> </a:t>
            </a:r>
            <a:r>
              <a:rPr lang="en-US" sz="3600" dirty="0"/>
              <a:t>(</a:t>
            </a:r>
            <a:r>
              <a:rPr lang="en-US" sz="3600" dirty="0" err="1"/>
              <a:t>Pemadatan</a:t>
            </a:r>
            <a:r>
              <a:rPr lang="en-US" sz="3600" dirty="0"/>
              <a:t>) </a:t>
            </a:r>
            <a:r>
              <a:rPr lang="en-US" sz="3600" dirty="0" err="1"/>
              <a:t>melibatkan</a:t>
            </a:r>
            <a:r>
              <a:rPr lang="en-US" sz="3600" dirty="0"/>
              <a:t> </a:t>
            </a:r>
            <a:r>
              <a:rPr lang="en-US" sz="3600" dirty="0" err="1"/>
              <a:t>spasi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, </a:t>
            </a:r>
            <a:r>
              <a:rPr lang="en-US" sz="3600" dirty="0" err="1"/>
              <a:t>membantu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memberi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mimpi</a:t>
            </a:r>
            <a:r>
              <a:rPr lang="en-US" sz="3600" dirty="0"/>
              <a:t> </a:t>
            </a:r>
            <a:r>
              <a:rPr lang="en-US" sz="3600" dirty="0" err="1"/>
              <a:t>perasaan</a:t>
            </a:r>
            <a:r>
              <a:rPr lang="en-US" sz="3600" dirty="0"/>
              <a:t> yang </a:t>
            </a:r>
            <a:r>
              <a:rPr lang="en-US" sz="3600" dirty="0" err="1"/>
              <a:t>khas</a:t>
            </a:r>
            <a:r>
              <a:rPr lang="en-US" sz="3600" dirty="0"/>
              <a:t> </a:t>
            </a:r>
            <a:r>
              <a:rPr lang="en-US" sz="3600" dirty="0" err="1"/>
              <a:t>kerenggangan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ketidaknyataan</a:t>
            </a:r>
            <a:r>
              <a:rPr lang="en-US" sz="3600" dirty="0"/>
              <a:t>,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bertingkah</a:t>
            </a:r>
            <a:r>
              <a:rPr lang="en-US" sz="3600" dirty="0"/>
              <a:t> </a:t>
            </a:r>
            <a:r>
              <a:rPr lang="en-US" sz="3600" dirty="0" err="1"/>
              <a:t>aneh</a:t>
            </a:r>
            <a:r>
              <a:rPr lang="en-US" sz="3600" dirty="0"/>
              <a:t>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masuk</a:t>
            </a:r>
            <a:r>
              <a:rPr lang="en-US" sz="3600" dirty="0"/>
              <a:t> </a:t>
            </a:r>
            <a:r>
              <a:rPr lang="en-US" sz="3600" dirty="0" err="1"/>
              <a:t>akal</a:t>
            </a:r>
            <a:r>
              <a:rPr lang="en-US" sz="3600" dirty="0"/>
              <a:t> (</a:t>
            </a:r>
            <a:r>
              <a:rPr lang="en-US" sz="3600" dirty="0" err="1"/>
              <a:t>mustahil</a:t>
            </a:r>
            <a:r>
              <a:rPr lang="en-US" sz="3600" dirty="0"/>
              <a:t>)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terasa</a:t>
            </a:r>
            <a:r>
              <a:rPr lang="en-US" sz="3600" dirty="0"/>
              <a:t>  </a:t>
            </a:r>
            <a:r>
              <a:rPr lang="en-US" sz="3600" dirty="0" err="1"/>
              <a:t>asing</a:t>
            </a:r>
            <a:endParaRPr lang="en-US" sz="36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382</Words>
  <Application>Microsoft Office PowerPoint</Application>
  <PresentationFormat>On-screen Show (4:3)</PresentationFormat>
  <Paragraphs>75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Flow</vt:lpstr>
      <vt:lpstr>ANALISIS MIMPI</vt:lpstr>
      <vt:lpstr>Dari jaman dahulu </vt:lpstr>
      <vt:lpstr>PowerPoint Presentation</vt:lpstr>
      <vt:lpstr>  MIMPI MENURUT FREUD</vt:lpstr>
      <vt:lpstr>PowerPoint Presentation</vt:lpstr>
      <vt:lpstr>PowerPoint Presentation</vt:lpstr>
      <vt:lpstr>PowerPoint Presentation</vt:lpstr>
      <vt:lpstr>PowerPoint Presentation</vt:lpstr>
      <vt:lpstr>Condensation </vt:lpstr>
      <vt:lpstr>Displacement  </vt:lpstr>
      <vt:lpstr>simbolisasi</vt:lpstr>
      <vt:lpstr>Dramatization </vt:lpstr>
      <vt:lpstr>BAHASA MIMPI </vt:lpstr>
      <vt:lpstr>Tehnik pemeriksaan</vt:lpstr>
      <vt:lpstr>The point</vt:lpstr>
      <vt:lpstr>The point</vt:lpstr>
      <vt:lpstr>PowerPoint Presentation</vt:lpstr>
      <vt:lpstr>Imagery Rehearsal Therapy</vt:lpstr>
      <vt:lpstr>Tehnik </vt:lpstr>
      <vt:lpstr>Tehnik</vt:lpstr>
      <vt:lpstr>tehnik</vt:lpstr>
      <vt:lpstr>tehnik</vt:lpstr>
      <vt:lpstr>HAL YANG PENTING DARI INTEPRETASI MIMPI</vt:lpstr>
      <vt:lpstr>PowerPoint Presentation</vt:lpstr>
      <vt:lpstr>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mimpi</dc:title>
  <dc:creator>Windows</dc:creator>
  <cp:lastModifiedBy>Agus Sofyan Syawaludin</cp:lastModifiedBy>
  <cp:revision>27</cp:revision>
  <dcterms:created xsi:type="dcterms:W3CDTF">2009-06-26T23:48:24Z</dcterms:created>
  <dcterms:modified xsi:type="dcterms:W3CDTF">2018-05-07T15:42:19Z</dcterms:modified>
</cp:coreProperties>
</file>